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557" r:id="rId3"/>
    <p:sldId id="382" r:id="rId5"/>
    <p:sldId id="543" r:id="rId6"/>
    <p:sldId id="513" r:id="rId7"/>
    <p:sldId id="558" r:id="rId8"/>
    <p:sldId id="559" r:id="rId9"/>
    <p:sldId id="560" r:id="rId10"/>
    <p:sldId id="547" r:id="rId11"/>
    <p:sldId id="561" r:id="rId12"/>
    <p:sldId id="562" r:id="rId13"/>
    <p:sldId id="550" r:id="rId14"/>
    <p:sldId id="551" r:id="rId15"/>
    <p:sldId id="563" r:id="rId16"/>
    <p:sldId id="553" r:id="rId17"/>
    <p:sldId id="565" r:id="rId18"/>
    <p:sldId id="564" r:id="rId19"/>
    <p:sldId id="567" r:id="rId20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9DD3"/>
    <a:srgbClr val="FFFFFF"/>
    <a:srgbClr val="428CDB"/>
    <a:srgbClr val="7AB9FC"/>
    <a:srgbClr val="478FDE"/>
    <a:srgbClr val="5197E3"/>
    <a:srgbClr val="0B4578"/>
    <a:srgbClr val="2B527F"/>
    <a:srgbClr val="39AEE2"/>
    <a:srgbClr val="0024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95" autoAdjust="0"/>
    <p:restoredTop sz="94660"/>
  </p:normalViewPr>
  <p:slideViewPr>
    <p:cSldViewPr snapToGrid="0" showGuides="1">
      <p:cViewPr>
        <p:scale>
          <a:sx n="105" d="100"/>
          <a:sy n="105" d="100"/>
        </p:scale>
        <p:origin x="581" y="216"/>
      </p:cViewPr>
      <p:guideLst>
        <p:guide orient="horz" pos="3094"/>
        <p:guide orient="horz" pos="2150"/>
        <p:guide orient="horz" pos="2674"/>
        <p:guide pos="5352"/>
        <p:guide orient="horz" pos="1595"/>
        <p:guide pos="1618"/>
        <p:guide orient="horz" pos="1337"/>
        <p:guide pos="122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23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package" Target="../embeddings/Workbook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</c:v>
                </c:pt>
                <c:pt idx="1">
                  <c:v>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</c:v>
                </c:pt>
                <c:pt idx="1">
                  <c:v>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</c:v>
                </c:pt>
                <c:pt idx="1">
                  <c:v>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</c:v>
                </c:pt>
                <c:pt idx="1">
                  <c:v>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907319615"/>
        <c:axId val="2028816847"/>
      </c:barChart>
      <c:catAx>
        <c:axId val="19073196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</a:p>
        </c:txPr>
        <c:crossAx val="2028816847"/>
        <c:crosses val="autoZero"/>
        <c:auto val="1"/>
        <c:lblAlgn val="ctr"/>
        <c:lblOffset val="100"/>
        <c:noMultiLvlLbl val="0"/>
      </c:catAx>
      <c:valAx>
        <c:axId val="20288168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</a:p>
        </c:txPr>
        <c:crossAx val="19073196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86711-BC89-4C17-A64B-4C604E2D5E2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3607AC-E6DC-498A-A7C8-F54289A2AF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l="11207" t="6206" r="11207" b="16207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11207" t="6206" r="11207" b="16207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147955" y="137342"/>
            <a:ext cx="8848091" cy="4868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11207" t="6206" r="11207" b="16207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147955" y="137342"/>
            <a:ext cx="8848091" cy="4868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0" y="2645923"/>
            <a:ext cx="9144000" cy="24975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8"/>
          </p:nvPr>
        </p:nvSpPr>
        <p:spPr>
          <a:xfrm>
            <a:off x="175596" y="1407939"/>
            <a:ext cx="2795957" cy="1585792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9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3174021" y="1407939"/>
            <a:ext cx="2795957" cy="1585792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9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59010" y="1407939"/>
            <a:ext cx="2795957" cy="1585792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9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9" name="矩形 8"/>
          <p:cNvSpPr/>
          <p:nvPr userDrawn="1"/>
        </p:nvSpPr>
        <p:spPr>
          <a:xfrm>
            <a:off x="175596" y="3112851"/>
            <a:ext cx="2795957" cy="15461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3147149" y="3121640"/>
            <a:ext cx="2795957" cy="15461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6159009" y="3111166"/>
            <a:ext cx="2795957" cy="15461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542D6-DF36-4FFF-9449-A8CBB500CC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7DBD1-4D0D-4464-B15A-849967CA57E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.xml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1487307" y="2921014"/>
            <a:ext cx="6169386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90204" pitchFamily="34" charset="0"/>
              </a:rPr>
              <a:t>Lorem ipsum dolor sit amet, consectetuer adipiscing elit. Aenean commodo ligula eget dolorLorem ipsum dolor sit amet, consectetuer adipiscing elit. </a:t>
            </a:r>
            <a:endParaRPr lang="en-US" altLang="zh-CN" sz="1050" kern="0">
              <a:solidFill>
                <a:schemeClr val="tx1">
                  <a:lumMod val="75000"/>
                  <a:lumOff val="25000"/>
                </a:schemeClr>
              </a:solidFill>
              <a:cs typeface="Arial" panose="020B060402020209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171344" y="1786007"/>
            <a:ext cx="4801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>
                <a:solidFill>
                  <a:schemeClr val="accent1"/>
                </a:solidFill>
                <a:latin typeface="+mj-ea"/>
                <a:ea typeface="+mj-ea"/>
              </a:rPr>
              <a:t>北卡蓝工作总结汇报</a:t>
            </a:r>
            <a:endParaRPr lang="zh-CN" altLang="en-US" sz="40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4006215" y="3653790"/>
            <a:ext cx="1230630" cy="246380"/>
          </a:xfrm>
          <a:prstGeom prst="roundRect">
            <a:avLst>
              <a:gd name="adj" fmla="val 50000"/>
            </a:avLst>
          </a:prstGeom>
          <a:solidFill>
            <a:srgbClr val="6B9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>
                <a:solidFill>
                  <a:schemeClr val="bg1"/>
                </a:solidFill>
              </a:rPr>
              <a:t>汇报人：稻小壳</a:t>
            </a:r>
            <a:endParaRPr lang="zh-CN" altLang="en-US" sz="105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715562" y="2582460"/>
            <a:ext cx="3712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年终总结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年中总结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季度总结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月度总结</a:t>
            </a:r>
            <a:endParaRPr lang="zh-CN" altLang="en-US" sz="16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表 1" descr="e7d195523061f1c09e9d68d7cf438b91ef959ecb14fc25d26BBA7F7DBC18E55DFF4014AF651F0BF2569D4B6C1DA7F1A4683A481403BD872FC687266AD13265C1DE7C373772FD8728ABDD69ADD03BFF5BE2862BC891DBB79EBB2C4ADDC996A34AFA4DFE3CC46B43B1AE221B6A3491F9D220665EF599FEF923EBF4E8652DB878AA90852B75B761B2943DAB018CF0ACAD6F"/>
          <p:cNvGraphicFramePr/>
          <p:nvPr/>
        </p:nvGraphicFramePr>
        <p:xfrm>
          <a:off x="102751" y="1278168"/>
          <a:ext cx="5626840" cy="35554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矩形 4"/>
          <p:cNvSpPr/>
          <p:nvPr/>
        </p:nvSpPr>
        <p:spPr>
          <a:xfrm>
            <a:off x="5838704" y="1441899"/>
            <a:ext cx="11988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838704" y="1777365"/>
            <a:ext cx="3202545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838704" y="3134174"/>
            <a:ext cx="11988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838704" y="3469640"/>
            <a:ext cx="3202545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556338" y="247447"/>
            <a:ext cx="2031325" cy="662933"/>
            <a:chOff x="983008" y="247447"/>
            <a:chExt cx="2031325" cy="662933"/>
          </a:xfrm>
        </p:grpSpPr>
        <p:sp>
          <p:nvSpPr>
            <p:cNvPr id="10" name="矩形 9"/>
            <p:cNvSpPr/>
            <p:nvPr/>
          </p:nvSpPr>
          <p:spPr>
            <a:xfrm>
              <a:off x="983008" y="247447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市场数据分析</a:t>
              </a:r>
              <a:endParaRPr lang="zh-CN" altLang="en-US" sz="2400" b="1">
                <a:solidFill>
                  <a:schemeClr val="accent1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11" name="Rectangle 120"/>
            <p:cNvSpPr/>
            <p:nvPr/>
          </p:nvSpPr>
          <p:spPr>
            <a:xfrm>
              <a:off x="1113011" y="615235"/>
              <a:ext cx="1771318" cy="2951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>
                <a:lnSpc>
                  <a:spcPct val="150000"/>
                </a:lnSpc>
              </a:pPr>
              <a:r>
                <a:rPr lang="id-ID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Market Data Analysis</a:t>
              </a:r>
              <a:endParaRPr lang="id-ID" sz="1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1486535" y="2990850"/>
            <a:ext cx="6492240" cy="33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9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 kern="0">
              <a:solidFill>
                <a:schemeClr val="tx1">
                  <a:lumMod val="75000"/>
                  <a:lumOff val="25000"/>
                </a:schemeClr>
              </a:solidFill>
              <a:cs typeface="Arial" panose="020B060402020209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171341" y="1939971"/>
            <a:ext cx="4801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>
                <a:solidFill>
                  <a:schemeClr val="accent1"/>
                </a:solidFill>
                <a:latin typeface="+mj-ea"/>
                <a:ea typeface="+mj-ea"/>
              </a:rPr>
              <a:t>面临问题及解决措施</a:t>
            </a:r>
            <a:endParaRPr lang="zh-CN" altLang="en-US" sz="40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06443" y="989116"/>
            <a:ext cx="10374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>
                <a:solidFill>
                  <a:schemeClr val="accent1"/>
                </a:solidFill>
                <a:latin typeface="+mj-lt"/>
                <a:ea typeface="+mj-ea"/>
              </a:rPr>
              <a:t>03</a:t>
            </a:r>
            <a:endParaRPr lang="zh-CN" altLang="en-US" sz="6000">
              <a:solidFill>
                <a:schemeClr val="accent1"/>
              </a:solidFill>
              <a:latin typeface="+mj-lt"/>
              <a:ea typeface="+mj-ea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4006443" y="3725446"/>
            <a:ext cx="1131114" cy="24622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>
                <a:solidFill>
                  <a:schemeClr val="bg1"/>
                </a:solidFill>
                <a:latin typeface="+mj-lt"/>
              </a:rPr>
              <a:t>PART THREE</a:t>
            </a:r>
            <a:endParaRPr lang="zh-CN" altLang="en-US" sz="105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705944" y="2667178"/>
            <a:ext cx="37321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年终总结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年中总结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季度总结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月度总结</a:t>
            </a:r>
            <a:endParaRPr lang="zh-CN" altLang="en-US" sz="16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 descr="e7d195523061f1c09e9d68d7cf438b91ef959ecb14fc25d26BBA7F7DBC18E55DFF4014AF651F0BF2569D4B6C1DA7F1A4683A481403BD872FC687266AD13265C1DE7C373772FD8728ABDD69ADD03BFF5BE2862BC891DBB79E6CC9E0A7BF0E8E7E99F4822C95DE8F09733052EF9F989B768DB7CF34E51A43E7C49181A57F3B2D6A99A177731AC367D39568FC03824C7421"/>
          <p:cNvSpPr/>
          <p:nvPr/>
        </p:nvSpPr>
        <p:spPr>
          <a:xfrm>
            <a:off x="4349812" y="1158123"/>
            <a:ext cx="584775" cy="584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 descr="e7d195523061f1c09e9d68d7cf438b91ef959ecb14fc25d26BBA7F7DBC18E55DFF4014AF651F0BF2569D4B6C1DA7F1A4683A481403BD872FC687266AD13265C1DE7C373772FD8728ABDD69ADD03BFF5BE2862BC891DBB79E6CC9E0A7BF0E8E7E99F4822C95DE8F09733052EF9F989B768DB7CF34E51A43E7C49181A57F3B2D6A99A177731AC367D39568FC03824C7421"/>
          <p:cNvSpPr/>
          <p:nvPr/>
        </p:nvSpPr>
        <p:spPr>
          <a:xfrm>
            <a:off x="4349812" y="2482613"/>
            <a:ext cx="584775" cy="584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 descr="e7d195523061f1c09e9d68d7cf438b91ef959ecb14fc25d26BBA7F7DBC18E55DFF4014AF651F0BF2569D4B6C1DA7F1A4683A481403BD872FC687266AD13265C1DE7C373772FD8728ABDD69ADD03BFF5BE2862BC891DBB79E6CC9E0A7BF0E8E7E99F4822C95DE8F09733052EF9F989B768DB7CF34E51A43E7C49181A57F3B2D6A99A177731AC367D39568FC03824C7421"/>
          <p:cNvSpPr/>
          <p:nvPr/>
        </p:nvSpPr>
        <p:spPr>
          <a:xfrm>
            <a:off x="4349812" y="3849151"/>
            <a:ext cx="584775" cy="584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5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<p:cNvSpPr>
            <a:spLocks noEditPoints="1"/>
          </p:cNvSpPr>
          <p:nvPr/>
        </p:nvSpPr>
        <p:spPr bwMode="auto">
          <a:xfrm>
            <a:off x="4484265" y="1321522"/>
            <a:ext cx="315868" cy="269407"/>
          </a:xfrm>
          <a:custGeom>
            <a:avLst/>
            <a:gdLst>
              <a:gd name="T0" fmla="*/ 689 w 746"/>
              <a:gd name="T1" fmla="*/ 125 h 638"/>
              <a:gd name="T2" fmla="*/ 552 w 746"/>
              <a:gd name="T3" fmla="*/ 125 h 638"/>
              <a:gd name="T4" fmla="*/ 552 w 746"/>
              <a:gd name="T5" fmla="*/ 57 h 638"/>
              <a:gd name="T6" fmla="*/ 495 w 746"/>
              <a:gd name="T7" fmla="*/ 0 h 638"/>
              <a:gd name="T8" fmla="*/ 253 w 746"/>
              <a:gd name="T9" fmla="*/ 0 h 638"/>
              <a:gd name="T10" fmla="*/ 196 w 746"/>
              <a:gd name="T11" fmla="*/ 57 h 638"/>
              <a:gd name="T12" fmla="*/ 196 w 746"/>
              <a:gd name="T13" fmla="*/ 125 h 638"/>
              <a:gd name="T14" fmla="*/ 57 w 746"/>
              <a:gd name="T15" fmla="*/ 125 h 638"/>
              <a:gd name="T16" fmla="*/ 0 w 746"/>
              <a:gd name="T17" fmla="*/ 182 h 638"/>
              <a:gd name="T18" fmla="*/ 0 w 746"/>
              <a:gd name="T19" fmla="*/ 581 h 638"/>
              <a:gd name="T20" fmla="*/ 57 w 746"/>
              <a:gd name="T21" fmla="*/ 638 h 638"/>
              <a:gd name="T22" fmla="*/ 689 w 746"/>
              <a:gd name="T23" fmla="*/ 638 h 638"/>
              <a:gd name="T24" fmla="*/ 746 w 746"/>
              <a:gd name="T25" fmla="*/ 581 h 638"/>
              <a:gd name="T26" fmla="*/ 746 w 746"/>
              <a:gd name="T27" fmla="*/ 182 h 638"/>
              <a:gd name="T28" fmla="*/ 689 w 746"/>
              <a:gd name="T29" fmla="*/ 125 h 638"/>
              <a:gd name="T30" fmla="*/ 239 w 746"/>
              <a:gd name="T31" fmla="*/ 57 h 638"/>
              <a:gd name="T32" fmla="*/ 253 w 746"/>
              <a:gd name="T33" fmla="*/ 44 h 638"/>
              <a:gd name="T34" fmla="*/ 495 w 746"/>
              <a:gd name="T35" fmla="*/ 44 h 638"/>
              <a:gd name="T36" fmla="*/ 508 w 746"/>
              <a:gd name="T37" fmla="*/ 57 h 638"/>
              <a:gd name="T38" fmla="*/ 508 w 746"/>
              <a:gd name="T39" fmla="*/ 125 h 638"/>
              <a:gd name="T40" fmla="*/ 239 w 746"/>
              <a:gd name="T41" fmla="*/ 125 h 638"/>
              <a:gd name="T42" fmla="*/ 239 w 746"/>
              <a:gd name="T43" fmla="*/ 57 h 638"/>
              <a:gd name="T44" fmla="*/ 57 w 746"/>
              <a:gd name="T45" fmla="*/ 169 h 638"/>
              <a:gd name="T46" fmla="*/ 689 w 746"/>
              <a:gd name="T47" fmla="*/ 169 h 638"/>
              <a:gd name="T48" fmla="*/ 703 w 746"/>
              <a:gd name="T49" fmla="*/ 182 h 638"/>
              <a:gd name="T50" fmla="*/ 703 w 746"/>
              <a:gd name="T51" fmla="*/ 295 h 638"/>
              <a:gd name="T52" fmla="*/ 545 w 746"/>
              <a:gd name="T53" fmla="*/ 295 h 638"/>
              <a:gd name="T54" fmla="*/ 545 w 746"/>
              <a:gd name="T55" fmla="*/ 267 h 638"/>
              <a:gd name="T56" fmla="*/ 501 w 746"/>
              <a:gd name="T57" fmla="*/ 267 h 638"/>
              <a:gd name="T58" fmla="*/ 501 w 746"/>
              <a:gd name="T59" fmla="*/ 295 h 638"/>
              <a:gd name="T60" fmla="*/ 245 w 746"/>
              <a:gd name="T61" fmla="*/ 295 h 638"/>
              <a:gd name="T62" fmla="*/ 245 w 746"/>
              <a:gd name="T63" fmla="*/ 266 h 638"/>
              <a:gd name="T64" fmla="*/ 201 w 746"/>
              <a:gd name="T65" fmla="*/ 266 h 638"/>
              <a:gd name="T66" fmla="*/ 201 w 746"/>
              <a:gd name="T67" fmla="*/ 295 h 638"/>
              <a:gd name="T68" fmla="*/ 43 w 746"/>
              <a:gd name="T69" fmla="*/ 295 h 638"/>
              <a:gd name="T70" fmla="*/ 43 w 746"/>
              <a:gd name="T71" fmla="*/ 182 h 638"/>
              <a:gd name="T72" fmla="*/ 57 w 746"/>
              <a:gd name="T73" fmla="*/ 169 h 638"/>
              <a:gd name="T74" fmla="*/ 689 w 746"/>
              <a:gd name="T75" fmla="*/ 594 h 638"/>
              <a:gd name="T76" fmla="*/ 57 w 746"/>
              <a:gd name="T77" fmla="*/ 594 h 638"/>
              <a:gd name="T78" fmla="*/ 43 w 746"/>
              <a:gd name="T79" fmla="*/ 581 h 638"/>
              <a:gd name="T80" fmla="*/ 43 w 746"/>
              <a:gd name="T81" fmla="*/ 338 h 638"/>
              <a:gd name="T82" fmla="*/ 201 w 746"/>
              <a:gd name="T83" fmla="*/ 338 h 638"/>
              <a:gd name="T84" fmla="*/ 201 w 746"/>
              <a:gd name="T85" fmla="*/ 368 h 638"/>
              <a:gd name="T86" fmla="*/ 245 w 746"/>
              <a:gd name="T87" fmla="*/ 368 h 638"/>
              <a:gd name="T88" fmla="*/ 245 w 746"/>
              <a:gd name="T89" fmla="*/ 338 h 638"/>
              <a:gd name="T90" fmla="*/ 501 w 746"/>
              <a:gd name="T91" fmla="*/ 338 h 638"/>
              <a:gd name="T92" fmla="*/ 501 w 746"/>
              <a:gd name="T93" fmla="*/ 369 h 638"/>
              <a:gd name="T94" fmla="*/ 545 w 746"/>
              <a:gd name="T95" fmla="*/ 369 h 638"/>
              <a:gd name="T96" fmla="*/ 545 w 746"/>
              <a:gd name="T97" fmla="*/ 338 h 638"/>
              <a:gd name="T98" fmla="*/ 703 w 746"/>
              <a:gd name="T99" fmla="*/ 338 h 638"/>
              <a:gd name="T100" fmla="*/ 703 w 746"/>
              <a:gd name="T101" fmla="*/ 581 h 638"/>
              <a:gd name="T102" fmla="*/ 689 w 746"/>
              <a:gd name="T103" fmla="*/ 594 h 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46" h="638">
                <a:moveTo>
                  <a:pt x="689" y="125"/>
                </a:moveTo>
                <a:cubicBezTo>
                  <a:pt x="552" y="125"/>
                  <a:pt x="552" y="125"/>
                  <a:pt x="552" y="125"/>
                </a:cubicBezTo>
                <a:cubicBezTo>
                  <a:pt x="552" y="57"/>
                  <a:pt x="552" y="57"/>
                  <a:pt x="552" y="57"/>
                </a:cubicBezTo>
                <a:cubicBezTo>
                  <a:pt x="552" y="26"/>
                  <a:pt x="526" y="0"/>
                  <a:pt x="495" y="0"/>
                </a:cubicBezTo>
                <a:cubicBezTo>
                  <a:pt x="253" y="0"/>
                  <a:pt x="253" y="0"/>
                  <a:pt x="253" y="0"/>
                </a:cubicBezTo>
                <a:cubicBezTo>
                  <a:pt x="221" y="0"/>
                  <a:pt x="196" y="26"/>
                  <a:pt x="196" y="57"/>
                </a:cubicBezTo>
                <a:cubicBezTo>
                  <a:pt x="196" y="125"/>
                  <a:pt x="196" y="125"/>
                  <a:pt x="196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25" y="125"/>
                  <a:pt x="0" y="151"/>
                  <a:pt x="0" y="182"/>
                </a:cubicBezTo>
                <a:cubicBezTo>
                  <a:pt x="0" y="581"/>
                  <a:pt x="0" y="581"/>
                  <a:pt x="0" y="581"/>
                </a:cubicBezTo>
                <a:cubicBezTo>
                  <a:pt x="0" y="612"/>
                  <a:pt x="25" y="638"/>
                  <a:pt x="57" y="638"/>
                </a:cubicBezTo>
                <a:cubicBezTo>
                  <a:pt x="689" y="638"/>
                  <a:pt x="689" y="638"/>
                  <a:pt x="689" y="638"/>
                </a:cubicBezTo>
                <a:cubicBezTo>
                  <a:pt x="721" y="638"/>
                  <a:pt x="746" y="612"/>
                  <a:pt x="746" y="581"/>
                </a:cubicBezTo>
                <a:cubicBezTo>
                  <a:pt x="746" y="182"/>
                  <a:pt x="746" y="182"/>
                  <a:pt x="746" y="182"/>
                </a:cubicBezTo>
                <a:cubicBezTo>
                  <a:pt x="746" y="151"/>
                  <a:pt x="721" y="125"/>
                  <a:pt x="689" y="125"/>
                </a:cubicBezTo>
                <a:close/>
                <a:moveTo>
                  <a:pt x="239" y="57"/>
                </a:moveTo>
                <a:cubicBezTo>
                  <a:pt x="239" y="50"/>
                  <a:pt x="245" y="44"/>
                  <a:pt x="253" y="44"/>
                </a:cubicBezTo>
                <a:cubicBezTo>
                  <a:pt x="495" y="44"/>
                  <a:pt x="495" y="44"/>
                  <a:pt x="495" y="44"/>
                </a:cubicBezTo>
                <a:cubicBezTo>
                  <a:pt x="502" y="44"/>
                  <a:pt x="508" y="50"/>
                  <a:pt x="508" y="57"/>
                </a:cubicBezTo>
                <a:cubicBezTo>
                  <a:pt x="508" y="125"/>
                  <a:pt x="508" y="125"/>
                  <a:pt x="508" y="125"/>
                </a:cubicBezTo>
                <a:cubicBezTo>
                  <a:pt x="239" y="125"/>
                  <a:pt x="239" y="125"/>
                  <a:pt x="239" y="125"/>
                </a:cubicBezTo>
                <a:lnTo>
                  <a:pt x="239" y="57"/>
                </a:lnTo>
                <a:close/>
                <a:moveTo>
                  <a:pt x="57" y="169"/>
                </a:moveTo>
                <a:cubicBezTo>
                  <a:pt x="689" y="169"/>
                  <a:pt x="689" y="169"/>
                  <a:pt x="689" y="169"/>
                </a:cubicBezTo>
                <a:cubicBezTo>
                  <a:pt x="697" y="169"/>
                  <a:pt x="703" y="175"/>
                  <a:pt x="703" y="182"/>
                </a:cubicBezTo>
                <a:cubicBezTo>
                  <a:pt x="703" y="295"/>
                  <a:pt x="703" y="295"/>
                  <a:pt x="703" y="295"/>
                </a:cubicBezTo>
                <a:cubicBezTo>
                  <a:pt x="545" y="295"/>
                  <a:pt x="545" y="295"/>
                  <a:pt x="545" y="295"/>
                </a:cubicBezTo>
                <a:cubicBezTo>
                  <a:pt x="545" y="267"/>
                  <a:pt x="545" y="267"/>
                  <a:pt x="545" y="267"/>
                </a:cubicBezTo>
                <a:cubicBezTo>
                  <a:pt x="501" y="267"/>
                  <a:pt x="501" y="267"/>
                  <a:pt x="501" y="267"/>
                </a:cubicBezTo>
                <a:cubicBezTo>
                  <a:pt x="501" y="295"/>
                  <a:pt x="501" y="295"/>
                  <a:pt x="501" y="295"/>
                </a:cubicBezTo>
                <a:cubicBezTo>
                  <a:pt x="245" y="295"/>
                  <a:pt x="245" y="295"/>
                  <a:pt x="245" y="295"/>
                </a:cubicBezTo>
                <a:cubicBezTo>
                  <a:pt x="245" y="266"/>
                  <a:pt x="245" y="266"/>
                  <a:pt x="245" y="266"/>
                </a:cubicBezTo>
                <a:cubicBezTo>
                  <a:pt x="201" y="266"/>
                  <a:pt x="201" y="266"/>
                  <a:pt x="201" y="266"/>
                </a:cubicBezTo>
                <a:cubicBezTo>
                  <a:pt x="201" y="295"/>
                  <a:pt x="201" y="295"/>
                  <a:pt x="201" y="295"/>
                </a:cubicBezTo>
                <a:cubicBezTo>
                  <a:pt x="43" y="295"/>
                  <a:pt x="43" y="295"/>
                  <a:pt x="43" y="295"/>
                </a:cubicBezTo>
                <a:cubicBezTo>
                  <a:pt x="43" y="182"/>
                  <a:pt x="43" y="182"/>
                  <a:pt x="43" y="182"/>
                </a:cubicBezTo>
                <a:cubicBezTo>
                  <a:pt x="43" y="175"/>
                  <a:pt x="49" y="169"/>
                  <a:pt x="57" y="169"/>
                </a:cubicBezTo>
                <a:close/>
                <a:moveTo>
                  <a:pt x="689" y="594"/>
                </a:moveTo>
                <a:cubicBezTo>
                  <a:pt x="57" y="594"/>
                  <a:pt x="57" y="594"/>
                  <a:pt x="57" y="594"/>
                </a:cubicBezTo>
                <a:cubicBezTo>
                  <a:pt x="49" y="594"/>
                  <a:pt x="43" y="588"/>
                  <a:pt x="43" y="581"/>
                </a:cubicBezTo>
                <a:cubicBezTo>
                  <a:pt x="43" y="338"/>
                  <a:pt x="43" y="338"/>
                  <a:pt x="43" y="338"/>
                </a:cubicBezTo>
                <a:cubicBezTo>
                  <a:pt x="201" y="338"/>
                  <a:pt x="201" y="338"/>
                  <a:pt x="201" y="338"/>
                </a:cubicBezTo>
                <a:cubicBezTo>
                  <a:pt x="201" y="368"/>
                  <a:pt x="201" y="368"/>
                  <a:pt x="201" y="368"/>
                </a:cubicBezTo>
                <a:cubicBezTo>
                  <a:pt x="245" y="368"/>
                  <a:pt x="245" y="368"/>
                  <a:pt x="245" y="368"/>
                </a:cubicBezTo>
                <a:cubicBezTo>
                  <a:pt x="245" y="338"/>
                  <a:pt x="245" y="338"/>
                  <a:pt x="245" y="338"/>
                </a:cubicBezTo>
                <a:cubicBezTo>
                  <a:pt x="501" y="338"/>
                  <a:pt x="501" y="338"/>
                  <a:pt x="501" y="338"/>
                </a:cubicBezTo>
                <a:cubicBezTo>
                  <a:pt x="501" y="369"/>
                  <a:pt x="501" y="369"/>
                  <a:pt x="501" y="369"/>
                </a:cubicBezTo>
                <a:cubicBezTo>
                  <a:pt x="545" y="369"/>
                  <a:pt x="545" y="369"/>
                  <a:pt x="545" y="369"/>
                </a:cubicBezTo>
                <a:cubicBezTo>
                  <a:pt x="545" y="338"/>
                  <a:pt x="545" y="338"/>
                  <a:pt x="545" y="338"/>
                </a:cubicBezTo>
                <a:cubicBezTo>
                  <a:pt x="703" y="338"/>
                  <a:pt x="703" y="338"/>
                  <a:pt x="703" y="338"/>
                </a:cubicBezTo>
                <a:cubicBezTo>
                  <a:pt x="703" y="581"/>
                  <a:pt x="703" y="581"/>
                  <a:pt x="703" y="581"/>
                </a:cubicBezTo>
                <a:cubicBezTo>
                  <a:pt x="703" y="588"/>
                  <a:pt x="697" y="594"/>
                  <a:pt x="689" y="5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3" name="Group 8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<p:cNvGrpSpPr>
            <a:grpSpLocks noChangeAspect="1"/>
          </p:cNvGrpSpPr>
          <p:nvPr/>
        </p:nvGrpSpPr>
        <p:grpSpPr bwMode="auto">
          <a:xfrm>
            <a:off x="4503263" y="4008362"/>
            <a:ext cx="277873" cy="323947"/>
            <a:chOff x="2492" y="1167"/>
            <a:chExt cx="778" cy="907"/>
          </a:xfrm>
          <a:solidFill>
            <a:schemeClr val="bg1"/>
          </a:solidFill>
        </p:grpSpPr>
        <p:sp>
          <p:nvSpPr>
            <p:cNvPr id="64" name="Freeform 9"/>
            <p:cNvSpPr>
              <a:spLocks noEditPoints="1"/>
            </p:cNvSpPr>
            <p:nvPr/>
          </p:nvSpPr>
          <p:spPr bwMode="auto">
            <a:xfrm>
              <a:off x="2492" y="1167"/>
              <a:ext cx="778" cy="907"/>
            </a:xfrm>
            <a:custGeom>
              <a:avLst/>
              <a:gdLst>
                <a:gd name="T0" fmla="*/ 579 w 636"/>
                <a:gd name="T1" fmla="*/ 0 h 746"/>
                <a:gd name="T2" fmla="*/ 57 w 636"/>
                <a:gd name="T3" fmla="*/ 0 h 746"/>
                <a:gd name="T4" fmla="*/ 0 w 636"/>
                <a:gd name="T5" fmla="*/ 57 h 746"/>
                <a:gd name="T6" fmla="*/ 0 w 636"/>
                <a:gd name="T7" fmla="*/ 689 h 746"/>
                <a:gd name="T8" fmla="*/ 57 w 636"/>
                <a:gd name="T9" fmla="*/ 746 h 746"/>
                <a:gd name="T10" fmla="*/ 579 w 636"/>
                <a:gd name="T11" fmla="*/ 746 h 746"/>
                <a:gd name="T12" fmla="*/ 636 w 636"/>
                <a:gd name="T13" fmla="*/ 689 h 746"/>
                <a:gd name="T14" fmla="*/ 636 w 636"/>
                <a:gd name="T15" fmla="*/ 57 h 746"/>
                <a:gd name="T16" fmla="*/ 579 w 636"/>
                <a:gd name="T17" fmla="*/ 0 h 746"/>
                <a:gd name="T18" fmla="*/ 43 w 636"/>
                <a:gd name="T19" fmla="*/ 689 h 746"/>
                <a:gd name="T20" fmla="*/ 43 w 636"/>
                <a:gd name="T21" fmla="*/ 57 h 746"/>
                <a:gd name="T22" fmla="*/ 57 w 636"/>
                <a:gd name="T23" fmla="*/ 43 h 746"/>
                <a:gd name="T24" fmla="*/ 94 w 636"/>
                <a:gd name="T25" fmla="*/ 43 h 746"/>
                <a:gd name="T26" fmla="*/ 94 w 636"/>
                <a:gd name="T27" fmla="*/ 703 h 746"/>
                <a:gd name="T28" fmla="*/ 57 w 636"/>
                <a:gd name="T29" fmla="*/ 703 h 746"/>
                <a:gd name="T30" fmla="*/ 43 w 636"/>
                <a:gd name="T31" fmla="*/ 689 h 746"/>
                <a:gd name="T32" fmla="*/ 593 w 636"/>
                <a:gd name="T33" fmla="*/ 689 h 746"/>
                <a:gd name="T34" fmla="*/ 579 w 636"/>
                <a:gd name="T35" fmla="*/ 703 h 746"/>
                <a:gd name="T36" fmla="*/ 138 w 636"/>
                <a:gd name="T37" fmla="*/ 703 h 746"/>
                <a:gd name="T38" fmla="*/ 138 w 636"/>
                <a:gd name="T39" fmla="*/ 43 h 746"/>
                <a:gd name="T40" fmla="*/ 579 w 636"/>
                <a:gd name="T41" fmla="*/ 43 h 746"/>
                <a:gd name="T42" fmla="*/ 593 w 636"/>
                <a:gd name="T43" fmla="*/ 57 h 746"/>
                <a:gd name="T44" fmla="*/ 593 w 636"/>
                <a:gd name="T45" fmla="*/ 689 h 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6" h="746">
                  <a:moveTo>
                    <a:pt x="579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7"/>
                  </a:cubicBezTo>
                  <a:cubicBezTo>
                    <a:pt x="0" y="689"/>
                    <a:pt x="0" y="689"/>
                    <a:pt x="0" y="689"/>
                  </a:cubicBezTo>
                  <a:cubicBezTo>
                    <a:pt x="0" y="721"/>
                    <a:pt x="25" y="746"/>
                    <a:pt x="57" y="746"/>
                  </a:cubicBezTo>
                  <a:cubicBezTo>
                    <a:pt x="579" y="746"/>
                    <a:pt x="579" y="746"/>
                    <a:pt x="579" y="746"/>
                  </a:cubicBezTo>
                  <a:cubicBezTo>
                    <a:pt x="611" y="746"/>
                    <a:pt x="636" y="721"/>
                    <a:pt x="636" y="689"/>
                  </a:cubicBezTo>
                  <a:cubicBezTo>
                    <a:pt x="636" y="57"/>
                    <a:pt x="636" y="57"/>
                    <a:pt x="636" y="57"/>
                  </a:cubicBezTo>
                  <a:cubicBezTo>
                    <a:pt x="636" y="25"/>
                    <a:pt x="611" y="0"/>
                    <a:pt x="579" y="0"/>
                  </a:cubicBezTo>
                  <a:close/>
                  <a:moveTo>
                    <a:pt x="43" y="689"/>
                  </a:moveTo>
                  <a:cubicBezTo>
                    <a:pt x="43" y="57"/>
                    <a:pt x="43" y="57"/>
                    <a:pt x="43" y="57"/>
                  </a:cubicBezTo>
                  <a:cubicBezTo>
                    <a:pt x="43" y="49"/>
                    <a:pt x="49" y="43"/>
                    <a:pt x="57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4" y="703"/>
                    <a:pt x="94" y="703"/>
                    <a:pt x="94" y="703"/>
                  </a:cubicBezTo>
                  <a:cubicBezTo>
                    <a:pt x="57" y="703"/>
                    <a:pt x="57" y="703"/>
                    <a:pt x="57" y="703"/>
                  </a:cubicBezTo>
                  <a:cubicBezTo>
                    <a:pt x="49" y="703"/>
                    <a:pt x="43" y="697"/>
                    <a:pt x="43" y="689"/>
                  </a:cubicBezTo>
                  <a:close/>
                  <a:moveTo>
                    <a:pt x="593" y="689"/>
                  </a:moveTo>
                  <a:cubicBezTo>
                    <a:pt x="593" y="697"/>
                    <a:pt x="587" y="703"/>
                    <a:pt x="579" y="703"/>
                  </a:cubicBezTo>
                  <a:cubicBezTo>
                    <a:pt x="138" y="703"/>
                    <a:pt x="138" y="703"/>
                    <a:pt x="138" y="70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579" y="43"/>
                    <a:pt x="579" y="43"/>
                    <a:pt x="579" y="43"/>
                  </a:cubicBezTo>
                  <a:cubicBezTo>
                    <a:pt x="587" y="43"/>
                    <a:pt x="593" y="49"/>
                    <a:pt x="593" y="57"/>
                  </a:cubicBezTo>
                  <a:lnTo>
                    <a:pt x="593" y="6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Rectangle 10"/>
            <p:cNvSpPr>
              <a:spLocks noChangeArrowheads="1"/>
            </p:cNvSpPr>
            <p:nvPr/>
          </p:nvSpPr>
          <p:spPr bwMode="auto">
            <a:xfrm>
              <a:off x="2694" y="1474"/>
              <a:ext cx="184" cy="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Rectangle 11"/>
            <p:cNvSpPr>
              <a:spLocks noChangeArrowheads="1"/>
            </p:cNvSpPr>
            <p:nvPr/>
          </p:nvSpPr>
          <p:spPr bwMode="auto">
            <a:xfrm>
              <a:off x="2694" y="1352"/>
              <a:ext cx="245" cy="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2"/>
            <p:cNvSpPr>
              <a:spLocks noEditPoints="1"/>
            </p:cNvSpPr>
            <p:nvPr/>
          </p:nvSpPr>
          <p:spPr bwMode="auto">
            <a:xfrm>
              <a:off x="2968" y="1381"/>
              <a:ext cx="187" cy="606"/>
            </a:xfrm>
            <a:custGeom>
              <a:avLst/>
              <a:gdLst>
                <a:gd name="T0" fmla="*/ 0 w 153"/>
                <a:gd name="T1" fmla="*/ 76 h 498"/>
                <a:gd name="T2" fmla="*/ 0 w 153"/>
                <a:gd name="T3" fmla="*/ 441 h 498"/>
                <a:gd name="T4" fmla="*/ 57 w 153"/>
                <a:gd name="T5" fmla="*/ 498 h 498"/>
                <a:gd name="T6" fmla="*/ 96 w 153"/>
                <a:gd name="T7" fmla="*/ 498 h 498"/>
                <a:gd name="T8" fmla="*/ 153 w 153"/>
                <a:gd name="T9" fmla="*/ 441 h 498"/>
                <a:gd name="T10" fmla="*/ 153 w 153"/>
                <a:gd name="T11" fmla="*/ 76 h 498"/>
                <a:gd name="T12" fmla="*/ 77 w 153"/>
                <a:gd name="T13" fmla="*/ 0 h 498"/>
                <a:gd name="T14" fmla="*/ 0 w 153"/>
                <a:gd name="T15" fmla="*/ 76 h 498"/>
                <a:gd name="T16" fmla="*/ 109 w 153"/>
                <a:gd name="T17" fmla="*/ 441 h 498"/>
                <a:gd name="T18" fmla="*/ 96 w 153"/>
                <a:gd name="T19" fmla="*/ 454 h 498"/>
                <a:gd name="T20" fmla="*/ 57 w 153"/>
                <a:gd name="T21" fmla="*/ 454 h 498"/>
                <a:gd name="T22" fmla="*/ 44 w 153"/>
                <a:gd name="T23" fmla="*/ 441 h 498"/>
                <a:gd name="T24" fmla="*/ 44 w 153"/>
                <a:gd name="T25" fmla="*/ 94 h 498"/>
                <a:gd name="T26" fmla="*/ 77 w 153"/>
                <a:gd name="T27" fmla="*/ 62 h 498"/>
                <a:gd name="T28" fmla="*/ 109 w 153"/>
                <a:gd name="T29" fmla="*/ 94 h 498"/>
                <a:gd name="T30" fmla="*/ 109 w 153"/>
                <a:gd name="T31" fmla="*/ 441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3" h="498">
                  <a:moveTo>
                    <a:pt x="0" y="76"/>
                  </a:moveTo>
                  <a:cubicBezTo>
                    <a:pt x="0" y="441"/>
                    <a:pt x="0" y="441"/>
                    <a:pt x="0" y="441"/>
                  </a:cubicBezTo>
                  <a:cubicBezTo>
                    <a:pt x="0" y="472"/>
                    <a:pt x="26" y="498"/>
                    <a:pt x="57" y="498"/>
                  </a:cubicBezTo>
                  <a:cubicBezTo>
                    <a:pt x="96" y="498"/>
                    <a:pt x="96" y="498"/>
                    <a:pt x="96" y="498"/>
                  </a:cubicBezTo>
                  <a:cubicBezTo>
                    <a:pt x="128" y="498"/>
                    <a:pt x="153" y="472"/>
                    <a:pt x="153" y="441"/>
                  </a:cubicBezTo>
                  <a:cubicBezTo>
                    <a:pt x="153" y="76"/>
                    <a:pt x="153" y="76"/>
                    <a:pt x="153" y="76"/>
                  </a:cubicBezTo>
                  <a:cubicBezTo>
                    <a:pt x="77" y="0"/>
                    <a:pt x="77" y="0"/>
                    <a:pt x="77" y="0"/>
                  </a:cubicBezTo>
                  <a:lnTo>
                    <a:pt x="0" y="76"/>
                  </a:lnTo>
                  <a:close/>
                  <a:moveTo>
                    <a:pt x="109" y="441"/>
                  </a:moveTo>
                  <a:cubicBezTo>
                    <a:pt x="109" y="448"/>
                    <a:pt x="104" y="454"/>
                    <a:pt x="96" y="454"/>
                  </a:cubicBezTo>
                  <a:cubicBezTo>
                    <a:pt x="57" y="454"/>
                    <a:pt x="57" y="454"/>
                    <a:pt x="57" y="454"/>
                  </a:cubicBezTo>
                  <a:cubicBezTo>
                    <a:pt x="50" y="454"/>
                    <a:pt x="44" y="448"/>
                    <a:pt x="44" y="441"/>
                  </a:cubicBezTo>
                  <a:cubicBezTo>
                    <a:pt x="44" y="94"/>
                    <a:pt x="44" y="94"/>
                    <a:pt x="44" y="94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109" y="94"/>
                    <a:pt x="109" y="94"/>
                    <a:pt x="109" y="94"/>
                  </a:cubicBezTo>
                  <a:lnTo>
                    <a:pt x="109" y="4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68" name="Group 20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<p:cNvGrpSpPr>
            <a:grpSpLocks noChangeAspect="1"/>
          </p:cNvGrpSpPr>
          <p:nvPr/>
        </p:nvGrpSpPr>
        <p:grpSpPr bwMode="auto">
          <a:xfrm>
            <a:off x="4434418" y="2625107"/>
            <a:ext cx="415563" cy="311217"/>
            <a:chOff x="2423" y="1278"/>
            <a:chExt cx="912" cy="683"/>
          </a:xfrm>
          <a:solidFill>
            <a:schemeClr val="bg1"/>
          </a:solidFill>
        </p:grpSpPr>
        <p:sp>
          <p:nvSpPr>
            <p:cNvPr id="69" name="Freeform 21"/>
            <p:cNvSpPr/>
            <p:nvPr/>
          </p:nvSpPr>
          <p:spPr bwMode="auto">
            <a:xfrm>
              <a:off x="2746" y="1582"/>
              <a:ext cx="265" cy="281"/>
            </a:xfrm>
            <a:custGeom>
              <a:avLst/>
              <a:gdLst>
                <a:gd name="T0" fmla="*/ 0 w 265"/>
                <a:gd name="T1" fmla="*/ 131 h 281"/>
                <a:gd name="T2" fmla="*/ 38 w 265"/>
                <a:gd name="T3" fmla="*/ 169 h 281"/>
                <a:gd name="T4" fmla="*/ 107 w 265"/>
                <a:gd name="T5" fmla="*/ 102 h 281"/>
                <a:gd name="T6" fmla="*/ 105 w 265"/>
                <a:gd name="T7" fmla="*/ 281 h 281"/>
                <a:gd name="T8" fmla="*/ 159 w 265"/>
                <a:gd name="T9" fmla="*/ 281 h 281"/>
                <a:gd name="T10" fmla="*/ 159 w 265"/>
                <a:gd name="T11" fmla="*/ 102 h 281"/>
                <a:gd name="T12" fmla="*/ 227 w 265"/>
                <a:gd name="T13" fmla="*/ 169 h 281"/>
                <a:gd name="T14" fmla="*/ 265 w 265"/>
                <a:gd name="T15" fmla="*/ 131 h 281"/>
                <a:gd name="T16" fmla="*/ 132 w 265"/>
                <a:gd name="T17" fmla="*/ 0 h 281"/>
                <a:gd name="T18" fmla="*/ 0 w 265"/>
                <a:gd name="T19" fmla="*/ 13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5" h="281">
                  <a:moveTo>
                    <a:pt x="0" y="131"/>
                  </a:moveTo>
                  <a:lnTo>
                    <a:pt x="38" y="169"/>
                  </a:lnTo>
                  <a:lnTo>
                    <a:pt x="107" y="102"/>
                  </a:lnTo>
                  <a:lnTo>
                    <a:pt x="105" y="281"/>
                  </a:lnTo>
                  <a:lnTo>
                    <a:pt x="159" y="281"/>
                  </a:lnTo>
                  <a:lnTo>
                    <a:pt x="159" y="102"/>
                  </a:lnTo>
                  <a:lnTo>
                    <a:pt x="227" y="169"/>
                  </a:lnTo>
                  <a:lnTo>
                    <a:pt x="265" y="131"/>
                  </a:lnTo>
                  <a:lnTo>
                    <a:pt x="132" y="0"/>
                  </a:lnTo>
                  <a:lnTo>
                    <a:pt x="0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22"/>
            <p:cNvSpPr>
              <a:spLocks noEditPoints="1"/>
            </p:cNvSpPr>
            <p:nvPr/>
          </p:nvSpPr>
          <p:spPr bwMode="auto">
            <a:xfrm>
              <a:off x="2423" y="1278"/>
              <a:ext cx="912" cy="683"/>
            </a:xfrm>
            <a:custGeom>
              <a:avLst/>
              <a:gdLst>
                <a:gd name="T0" fmla="*/ 692 w 747"/>
                <a:gd name="T1" fmla="*/ 240 h 562"/>
                <a:gd name="T2" fmla="*/ 579 w 747"/>
                <a:gd name="T3" fmla="*/ 186 h 562"/>
                <a:gd name="T4" fmla="*/ 520 w 747"/>
                <a:gd name="T5" fmla="*/ 61 h 562"/>
                <a:gd name="T6" fmla="*/ 374 w 747"/>
                <a:gd name="T7" fmla="*/ 0 h 562"/>
                <a:gd name="T8" fmla="*/ 228 w 747"/>
                <a:gd name="T9" fmla="*/ 61 h 562"/>
                <a:gd name="T10" fmla="*/ 168 w 747"/>
                <a:gd name="T11" fmla="*/ 186 h 562"/>
                <a:gd name="T12" fmla="*/ 55 w 747"/>
                <a:gd name="T13" fmla="*/ 240 h 562"/>
                <a:gd name="T14" fmla="*/ 0 w 747"/>
                <a:gd name="T15" fmla="*/ 374 h 562"/>
                <a:gd name="T16" fmla="*/ 55 w 747"/>
                <a:gd name="T17" fmla="*/ 507 h 562"/>
                <a:gd name="T18" fmla="*/ 189 w 747"/>
                <a:gd name="T19" fmla="*/ 562 h 562"/>
                <a:gd name="T20" fmla="*/ 559 w 747"/>
                <a:gd name="T21" fmla="*/ 562 h 562"/>
                <a:gd name="T22" fmla="*/ 692 w 747"/>
                <a:gd name="T23" fmla="*/ 507 h 562"/>
                <a:gd name="T24" fmla="*/ 747 w 747"/>
                <a:gd name="T25" fmla="*/ 374 h 562"/>
                <a:gd name="T26" fmla="*/ 692 w 747"/>
                <a:gd name="T27" fmla="*/ 240 h 562"/>
                <a:gd name="T28" fmla="*/ 559 w 747"/>
                <a:gd name="T29" fmla="*/ 518 h 562"/>
                <a:gd name="T30" fmla="*/ 189 w 747"/>
                <a:gd name="T31" fmla="*/ 518 h 562"/>
                <a:gd name="T32" fmla="*/ 44 w 747"/>
                <a:gd name="T33" fmla="*/ 374 h 562"/>
                <a:gd name="T34" fmla="*/ 188 w 747"/>
                <a:gd name="T35" fmla="*/ 229 h 562"/>
                <a:gd name="T36" fmla="*/ 211 w 747"/>
                <a:gd name="T37" fmla="*/ 229 h 562"/>
                <a:gd name="T38" fmla="*/ 211 w 747"/>
                <a:gd name="T39" fmla="*/ 207 h 562"/>
                <a:gd name="T40" fmla="*/ 211 w 747"/>
                <a:gd name="T41" fmla="*/ 207 h 562"/>
                <a:gd name="T42" fmla="*/ 374 w 747"/>
                <a:gd name="T43" fmla="*/ 44 h 562"/>
                <a:gd name="T44" fmla="*/ 536 w 747"/>
                <a:gd name="T45" fmla="*/ 206 h 562"/>
                <a:gd name="T46" fmla="*/ 536 w 747"/>
                <a:gd name="T47" fmla="*/ 207 h 562"/>
                <a:gd name="T48" fmla="*/ 536 w 747"/>
                <a:gd name="T49" fmla="*/ 229 h 562"/>
                <a:gd name="T50" fmla="*/ 558 w 747"/>
                <a:gd name="T51" fmla="*/ 229 h 562"/>
                <a:gd name="T52" fmla="*/ 559 w 747"/>
                <a:gd name="T53" fmla="*/ 229 h 562"/>
                <a:gd name="T54" fmla="*/ 704 w 747"/>
                <a:gd name="T55" fmla="*/ 374 h 562"/>
                <a:gd name="T56" fmla="*/ 559 w 747"/>
                <a:gd name="T57" fmla="*/ 518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7" h="562">
                  <a:moveTo>
                    <a:pt x="692" y="240"/>
                  </a:moveTo>
                  <a:cubicBezTo>
                    <a:pt x="661" y="210"/>
                    <a:pt x="622" y="191"/>
                    <a:pt x="579" y="186"/>
                  </a:cubicBezTo>
                  <a:cubicBezTo>
                    <a:pt x="574" y="139"/>
                    <a:pt x="554" y="95"/>
                    <a:pt x="520" y="61"/>
                  </a:cubicBezTo>
                  <a:cubicBezTo>
                    <a:pt x="481" y="22"/>
                    <a:pt x="429" y="0"/>
                    <a:pt x="374" y="0"/>
                  </a:cubicBezTo>
                  <a:cubicBezTo>
                    <a:pt x="318" y="0"/>
                    <a:pt x="267" y="22"/>
                    <a:pt x="228" y="61"/>
                  </a:cubicBezTo>
                  <a:cubicBezTo>
                    <a:pt x="193" y="95"/>
                    <a:pt x="173" y="139"/>
                    <a:pt x="168" y="186"/>
                  </a:cubicBezTo>
                  <a:cubicBezTo>
                    <a:pt x="125" y="191"/>
                    <a:pt x="86" y="210"/>
                    <a:pt x="55" y="240"/>
                  </a:cubicBezTo>
                  <a:cubicBezTo>
                    <a:pt x="20" y="276"/>
                    <a:pt x="0" y="323"/>
                    <a:pt x="0" y="374"/>
                  </a:cubicBezTo>
                  <a:cubicBezTo>
                    <a:pt x="0" y="424"/>
                    <a:pt x="20" y="471"/>
                    <a:pt x="55" y="507"/>
                  </a:cubicBezTo>
                  <a:cubicBezTo>
                    <a:pt x="91" y="542"/>
                    <a:pt x="138" y="562"/>
                    <a:pt x="189" y="562"/>
                  </a:cubicBezTo>
                  <a:cubicBezTo>
                    <a:pt x="559" y="562"/>
                    <a:pt x="559" y="562"/>
                    <a:pt x="559" y="562"/>
                  </a:cubicBezTo>
                  <a:cubicBezTo>
                    <a:pt x="609" y="562"/>
                    <a:pt x="657" y="542"/>
                    <a:pt x="692" y="507"/>
                  </a:cubicBezTo>
                  <a:cubicBezTo>
                    <a:pt x="728" y="471"/>
                    <a:pt x="747" y="424"/>
                    <a:pt x="747" y="374"/>
                  </a:cubicBezTo>
                  <a:cubicBezTo>
                    <a:pt x="747" y="323"/>
                    <a:pt x="728" y="276"/>
                    <a:pt x="692" y="240"/>
                  </a:cubicBezTo>
                  <a:close/>
                  <a:moveTo>
                    <a:pt x="559" y="518"/>
                  </a:moveTo>
                  <a:cubicBezTo>
                    <a:pt x="189" y="518"/>
                    <a:pt x="189" y="518"/>
                    <a:pt x="189" y="518"/>
                  </a:cubicBezTo>
                  <a:cubicBezTo>
                    <a:pt x="109" y="518"/>
                    <a:pt x="44" y="453"/>
                    <a:pt x="44" y="374"/>
                  </a:cubicBezTo>
                  <a:cubicBezTo>
                    <a:pt x="44" y="294"/>
                    <a:pt x="109" y="229"/>
                    <a:pt x="188" y="229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211" y="207"/>
                    <a:pt x="211" y="207"/>
                    <a:pt x="211" y="207"/>
                  </a:cubicBezTo>
                  <a:cubicBezTo>
                    <a:pt x="211" y="207"/>
                    <a:pt x="211" y="207"/>
                    <a:pt x="211" y="207"/>
                  </a:cubicBezTo>
                  <a:cubicBezTo>
                    <a:pt x="211" y="117"/>
                    <a:pt x="284" y="44"/>
                    <a:pt x="374" y="44"/>
                  </a:cubicBezTo>
                  <a:cubicBezTo>
                    <a:pt x="463" y="44"/>
                    <a:pt x="536" y="117"/>
                    <a:pt x="536" y="206"/>
                  </a:cubicBezTo>
                  <a:cubicBezTo>
                    <a:pt x="536" y="207"/>
                    <a:pt x="536" y="207"/>
                    <a:pt x="536" y="207"/>
                  </a:cubicBezTo>
                  <a:cubicBezTo>
                    <a:pt x="536" y="229"/>
                    <a:pt x="536" y="229"/>
                    <a:pt x="536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9" y="229"/>
                    <a:pt x="559" y="229"/>
                    <a:pt x="559" y="229"/>
                  </a:cubicBezTo>
                  <a:cubicBezTo>
                    <a:pt x="639" y="229"/>
                    <a:pt x="704" y="294"/>
                    <a:pt x="704" y="374"/>
                  </a:cubicBezTo>
                  <a:cubicBezTo>
                    <a:pt x="704" y="453"/>
                    <a:pt x="639" y="518"/>
                    <a:pt x="559" y="5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5081906" y="1133775"/>
            <a:ext cx="11988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81906" y="1398772"/>
            <a:ext cx="3113947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81906" y="2406683"/>
            <a:ext cx="11988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081906" y="2643105"/>
            <a:ext cx="3113947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081906" y="3714547"/>
            <a:ext cx="11988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081906" y="3950969"/>
            <a:ext cx="3113947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864114" y="247447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面临问题</a:t>
            </a:r>
            <a:endParaRPr lang="zh-CN" altLang="en-US" sz="2400" b="1"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5" name="Rectangle 120"/>
          <p:cNvSpPr/>
          <p:nvPr/>
        </p:nvSpPr>
        <p:spPr>
          <a:xfrm>
            <a:off x="3686341" y="615235"/>
            <a:ext cx="1771318" cy="295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lnSpc>
                <a:spcPct val="150000"/>
              </a:lnSpc>
            </a:pPr>
            <a:r>
              <a:rPr lang="id-ID" sz="1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rPr>
              <a:t>Facing problems</a:t>
            </a:r>
            <a:endParaRPr lang="id-ID" sz="100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+mn-ea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/>
          <a:srcRect l="25000" r="25000"/>
          <a:stretch>
            <a:fillRect/>
          </a:stretch>
        </p:blipFill>
        <p:spPr>
          <a:xfrm>
            <a:off x="491819" y="1213301"/>
            <a:ext cx="2837591" cy="378345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91819" y="3730171"/>
            <a:ext cx="2837591" cy="1266585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1257403" y="3898408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600" b="1">
                <a:solidFill>
                  <a:schemeClr val="bg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4" name="矩形 13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646109" y="4143046"/>
            <a:ext cx="2421467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/>
        </p:nvSpPr>
        <p:spPr>
          <a:xfrm>
            <a:off x="1951929" y="2708586"/>
            <a:ext cx="2011554" cy="2011554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781571" y="2233128"/>
            <a:ext cx="1462948" cy="1462948"/>
          </a:xfrm>
          <a:custGeom>
            <a:avLst/>
            <a:gdLst>
              <a:gd name="connsiteX0" fmla="*/ 1216350 w 1625600"/>
              <a:gd name="connsiteY0" fmla="*/ 411723 h 1625600"/>
              <a:gd name="connsiteX1" fmla="*/ 1456181 w 1625600"/>
              <a:gd name="connsiteY1" fmla="*/ 339443 h 1625600"/>
              <a:gd name="connsiteX2" fmla="*/ 1544430 w 1625600"/>
              <a:gd name="connsiteY2" fmla="*/ 492294 h 1625600"/>
              <a:gd name="connsiteX3" fmla="*/ 1361918 w 1625600"/>
              <a:gd name="connsiteY3" fmla="*/ 663854 h 1625600"/>
              <a:gd name="connsiteX4" fmla="*/ 1361918 w 1625600"/>
              <a:gd name="connsiteY4" fmla="*/ 961747 h 1625600"/>
              <a:gd name="connsiteX5" fmla="*/ 1544430 w 1625600"/>
              <a:gd name="connsiteY5" fmla="*/ 1133306 h 1625600"/>
              <a:gd name="connsiteX6" fmla="*/ 1456181 w 1625600"/>
              <a:gd name="connsiteY6" fmla="*/ 1286157 h 1625600"/>
              <a:gd name="connsiteX7" fmla="*/ 1216350 w 1625600"/>
              <a:gd name="connsiteY7" fmla="*/ 1213877 h 1625600"/>
              <a:gd name="connsiteX8" fmla="*/ 958367 w 1625600"/>
              <a:gd name="connsiteY8" fmla="*/ 1362823 h 1625600"/>
              <a:gd name="connsiteX9" fmla="*/ 901049 w 1625600"/>
              <a:gd name="connsiteY9" fmla="*/ 1606663 h 1625600"/>
              <a:gd name="connsiteX10" fmla="*/ 724551 w 1625600"/>
              <a:gd name="connsiteY10" fmla="*/ 1606663 h 1625600"/>
              <a:gd name="connsiteX11" fmla="*/ 667232 w 1625600"/>
              <a:gd name="connsiteY11" fmla="*/ 1362823 h 1625600"/>
              <a:gd name="connsiteX12" fmla="*/ 409249 w 1625600"/>
              <a:gd name="connsiteY12" fmla="*/ 1213877 h 1625600"/>
              <a:gd name="connsiteX13" fmla="*/ 169419 w 1625600"/>
              <a:gd name="connsiteY13" fmla="*/ 1286157 h 1625600"/>
              <a:gd name="connsiteX14" fmla="*/ 81170 w 1625600"/>
              <a:gd name="connsiteY14" fmla="*/ 1133306 h 1625600"/>
              <a:gd name="connsiteX15" fmla="*/ 263682 w 1625600"/>
              <a:gd name="connsiteY15" fmla="*/ 961746 h 1625600"/>
              <a:gd name="connsiteX16" fmla="*/ 263682 w 1625600"/>
              <a:gd name="connsiteY16" fmla="*/ 663853 h 1625600"/>
              <a:gd name="connsiteX17" fmla="*/ 81170 w 1625600"/>
              <a:gd name="connsiteY17" fmla="*/ 492294 h 1625600"/>
              <a:gd name="connsiteX18" fmla="*/ 169419 w 1625600"/>
              <a:gd name="connsiteY18" fmla="*/ 339443 h 1625600"/>
              <a:gd name="connsiteX19" fmla="*/ 409250 w 1625600"/>
              <a:gd name="connsiteY19" fmla="*/ 411723 h 1625600"/>
              <a:gd name="connsiteX20" fmla="*/ 667233 w 1625600"/>
              <a:gd name="connsiteY20" fmla="*/ 262777 h 1625600"/>
              <a:gd name="connsiteX21" fmla="*/ 724551 w 1625600"/>
              <a:gd name="connsiteY21" fmla="*/ 18937 h 1625600"/>
              <a:gd name="connsiteX22" fmla="*/ 901049 w 1625600"/>
              <a:gd name="connsiteY22" fmla="*/ 18937 h 1625600"/>
              <a:gd name="connsiteX23" fmla="*/ 958368 w 1625600"/>
              <a:gd name="connsiteY23" fmla="*/ 262777 h 1625600"/>
              <a:gd name="connsiteX24" fmla="*/ 1216351 w 1625600"/>
              <a:gd name="connsiteY24" fmla="*/ 411723 h 1625600"/>
              <a:gd name="connsiteX25" fmla="*/ 1216350 w 1625600"/>
              <a:gd name="connsiteY25" fmla="*/ 411723 h 162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625600" h="1625600">
                <a:moveTo>
                  <a:pt x="1216350" y="411723"/>
                </a:moveTo>
                <a:lnTo>
                  <a:pt x="1456181" y="339443"/>
                </a:lnTo>
                <a:lnTo>
                  <a:pt x="1544430" y="492294"/>
                </a:lnTo>
                <a:lnTo>
                  <a:pt x="1361918" y="663854"/>
                </a:lnTo>
                <a:cubicBezTo>
                  <a:pt x="1388374" y="761389"/>
                  <a:pt x="1388374" y="864211"/>
                  <a:pt x="1361918" y="961747"/>
                </a:cubicBezTo>
                <a:lnTo>
                  <a:pt x="1544430" y="1133306"/>
                </a:lnTo>
                <a:lnTo>
                  <a:pt x="1456181" y="1286157"/>
                </a:lnTo>
                <a:lnTo>
                  <a:pt x="1216350" y="1213877"/>
                </a:lnTo>
                <a:cubicBezTo>
                  <a:pt x="1145110" y="1285556"/>
                  <a:pt x="1056063" y="1336967"/>
                  <a:pt x="958367" y="1362823"/>
                </a:cubicBezTo>
                <a:lnTo>
                  <a:pt x="901049" y="1606663"/>
                </a:lnTo>
                <a:lnTo>
                  <a:pt x="724551" y="1606663"/>
                </a:lnTo>
                <a:lnTo>
                  <a:pt x="667232" y="1362823"/>
                </a:lnTo>
                <a:cubicBezTo>
                  <a:pt x="569536" y="1336967"/>
                  <a:pt x="480489" y="1285556"/>
                  <a:pt x="409249" y="1213877"/>
                </a:cubicBezTo>
                <a:lnTo>
                  <a:pt x="169419" y="1286157"/>
                </a:lnTo>
                <a:lnTo>
                  <a:pt x="81170" y="1133306"/>
                </a:lnTo>
                <a:lnTo>
                  <a:pt x="263682" y="961746"/>
                </a:lnTo>
                <a:cubicBezTo>
                  <a:pt x="237226" y="864211"/>
                  <a:pt x="237226" y="761389"/>
                  <a:pt x="263682" y="663853"/>
                </a:cubicBezTo>
                <a:lnTo>
                  <a:pt x="81170" y="492294"/>
                </a:lnTo>
                <a:lnTo>
                  <a:pt x="169419" y="339443"/>
                </a:lnTo>
                <a:lnTo>
                  <a:pt x="409250" y="411723"/>
                </a:lnTo>
                <a:cubicBezTo>
                  <a:pt x="480490" y="340044"/>
                  <a:pt x="569537" y="288633"/>
                  <a:pt x="667233" y="262777"/>
                </a:cubicBezTo>
                <a:lnTo>
                  <a:pt x="724551" y="18937"/>
                </a:lnTo>
                <a:lnTo>
                  <a:pt x="901049" y="18937"/>
                </a:lnTo>
                <a:lnTo>
                  <a:pt x="958368" y="262777"/>
                </a:lnTo>
                <a:cubicBezTo>
                  <a:pt x="1056064" y="288633"/>
                  <a:pt x="1145111" y="340044"/>
                  <a:pt x="1216351" y="411723"/>
                </a:cubicBezTo>
                <a:lnTo>
                  <a:pt x="1216350" y="41172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/>
        </p:nvSpPr>
        <p:spPr>
          <a:xfrm>
            <a:off x="1439896" y="1062768"/>
            <a:ext cx="1755538" cy="1755538"/>
          </a:xfrm>
          <a:custGeom>
            <a:avLst/>
            <a:gdLst>
              <a:gd name="connsiteX0" fmla="*/ 1191775 w 1592756"/>
              <a:gd name="connsiteY0" fmla="*/ 403405 h 1592756"/>
              <a:gd name="connsiteX1" fmla="*/ 1426760 w 1592756"/>
              <a:gd name="connsiteY1" fmla="*/ 332584 h 1592756"/>
              <a:gd name="connsiteX2" fmla="*/ 1513226 w 1592756"/>
              <a:gd name="connsiteY2" fmla="*/ 482348 h 1592756"/>
              <a:gd name="connsiteX3" fmla="*/ 1334401 w 1592756"/>
              <a:gd name="connsiteY3" fmla="*/ 650441 h 1592756"/>
              <a:gd name="connsiteX4" fmla="*/ 1334401 w 1592756"/>
              <a:gd name="connsiteY4" fmla="*/ 942315 h 1592756"/>
              <a:gd name="connsiteX5" fmla="*/ 1513226 w 1592756"/>
              <a:gd name="connsiteY5" fmla="*/ 1110408 h 1592756"/>
              <a:gd name="connsiteX6" fmla="*/ 1426760 w 1592756"/>
              <a:gd name="connsiteY6" fmla="*/ 1260172 h 1592756"/>
              <a:gd name="connsiteX7" fmla="*/ 1191775 w 1592756"/>
              <a:gd name="connsiteY7" fmla="*/ 1189351 h 1592756"/>
              <a:gd name="connsiteX8" fmla="*/ 939004 w 1592756"/>
              <a:gd name="connsiteY8" fmla="*/ 1335288 h 1592756"/>
              <a:gd name="connsiteX9" fmla="*/ 882844 w 1592756"/>
              <a:gd name="connsiteY9" fmla="*/ 1574202 h 1592756"/>
              <a:gd name="connsiteX10" fmla="*/ 709912 w 1592756"/>
              <a:gd name="connsiteY10" fmla="*/ 1574202 h 1592756"/>
              <a:gd name="connsiteX11" fmla="*/ 653752 w 1592756"/>
              <a:gd name="connsiteY11" fmla="*/ 1335288 h 1592756"/>
              <a:gd name="connsiteX12" fmla="*/ 400981 w 1592756"/>
              <a:gd name="connsiteY12" fmla="*/ 1189351 h 1592756"/>
              <a:gd name="connsiteX13" fmla="*/ 165996 w 1592756"/>
              <a:gd name="connsiteY13" fmla="*/ 1260172 h 1592756"/>
              <a:gd name="connsiteX14" fmla="*/ 79530 w 1592756"/>
              <a:gd name="connsiteY14" fmla="*/ 1110408 h 1592756"/>
              <a:gd name="connsiteX15" fmla="*/ 258355 w 1592756"/>
              <a:gd name="connsiteY15" fmla="*/ 942315 h 1592756"/>
              <a:gd name="connsiteX16" fmla="*/ 258355 w 1592756"/>
              <a:gd name="connsiteY16" fmla="*/ 650441 h 1592756"/>
              <a:gd name="connsiteX17" fmla="*/ 79530 w 1592756"/>
              <a:gd name="connsiteY17" fmla="*/ 482348 h 1592756"/>
              <a:gd name="connsiteX18" fmla="*/ 165996 w 1592756"/>
              <a:gd name="connsiteY18" fmla="*/ 332584 h 1592756"/>
              <a:gd name="connsiteX19" fmla="*/ 400981 w 1592756"/>
              <a:gd name="connsiteY19" fmla="*/ 403405 h 1592756"/>
              <a:gd name="connsiteX20" fmla="*/ 653752 w 1592756"/>
              <a:gd name="connsiteY20" fmla="*/ 257468 h 1592756"/>
              <a:gd name="connsiteX21" fmla="*/ 709912 w 1592756"/>
              <a:gd name="connsiteY21" fmla="*/ 18554 h 1592756"/>
              <a:gd name="connsiteX22" fmla="*/ 882844 w 1592756"/>
              <a:gd name="connsiteY22" fmla="*/ 18554 h 1592756"/>
              <a:gd name="connsiteX23" fmla="*/ 939004 w 1592756"/>
              <a:gd name="connsiteY23" fmla="*/ 257468 h 1592756"/>
              <a:gd name="connsiteX24" fmla="*/ 1191775 w 1592756"/>
              <a:gd name="connsiteY24" fmla="*/ 403405 h 1592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592756" h="1592756">
                <a:moveTo>
                  <a:pt x="1025173" y="402893"/>
                </a:moveTo>
                <a:lnTo>
                  <a:pt x="1195533" y="297380"/>
                </a:lnTo>
                <a:lnTo>
                  <a:pt x="1295376" y="397223"/>
                </a:lnTo>
                <a:lnTo>
                  <a:pt x="1189863" y="567584"/>
                </a:lnTo>
                <a:cubicBezTo>
                  <a:pt x="1230502" y="637475"/>
                  <a:pt x="1251792" y="716930"/>
                  <a:pt x="1251543" y="797777"/>
                </a:cubicBezTo>
                <a:lnTo>
                  <a:pt x="1428100" y="892558"/>
                </a:lnTo>
                <a:lnTo>
                  <a:pt x="1391556" y="1028945"/>
                </a:lnTo>
                <a:lnTo>
                  <a:pt x="1191263" y="1022749"/>
                </a:lnTo>
                <a:cubicBezTo>
                  <a:pt x="1151054" y="1092889"/>
                  <a:pt x="1092889" y="1151054"/>
                  <a:pt x="1022749" y="1191262"/>
                </a:cubicBezTo>
                <a:lnTo>
                  <a:pt x="1028945" y="1391556"/>
                </a:lnTo>
                <a:lnTo>
                  <a:pt x="892558" y="1428101"/>
                </a:lnTo>
                <a:lnTo>
                  <a:pt x="797778" y="1251543"/>
                </a:lnTo>
                <a:cubicBezTo>
                  <a:pt x="716930" y="1251791"/>
                  <a:pt x="637475" y="1230502"/>
                  <a:pt x="567583" y="1189863"/>
                </a:cubicBezTo>
                <a:lnTo>
                  <a:pt x="397223" y="1295376"/>
                </a:lnTo>
                <a:lnTo>
                  <a:pt x="297380" y="1195533"/>
                </a:lnTo>
                <a:lnTo>
                  <a:pt x="402893" y="1025172"/>
                </a:lnTo>
                <a:cubicBezTo>
                  <a:pt x="362254" y="955281"/>
                  <a:pt x="340964" y="875826"/>
                  <a:pt x="341213" y="794979"/>
                </a:cubicBezTo>
                <a:lnTo>
                  <a:pt x="164656" y="700198"/>
                </a:lnTo>
                <a:lnTo>
                  <a:pt x="201200" y="563811"/>
                </a:lnTo>
                <a:lnTo>
                  <a:pt x="401493" y="570007"/>
                </a:lnTo>
                <a:cubicBezTo>
                  <a:pt x="441702" y="499867"/>
                  <a:pt x="499867" y="441702"/>
                  <a:pt x="570007" y="401494"/>
                </a:cubicBezTo>
                <a:lnTo>
                  <a:pt x="563811" y="201200"/>
                </a:lnTo>
                <a:lnTo>
                  <a:pt x="700198" y="164655"/>
                </a:lnTo>
                <a:lnTo>
                  <a:pt x="794978" y="341213"/>
                </a:lnTo>
                <a:cubicBezTo>
                  <a:pt x="875826" y="340965"/>
                  <a:pt x="955281" y="362254"/>
                  <a:pt x="1025173" y="4028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箭头: 环形 14"/>
          <p:cNvSpPr/>
          <p:nvPr/>
        </p:nvSpPr>
        <p:spPr>
          <a:xfrm>
            <a:off x="1795973" y="2405773"/>
            <a:ext cx="2574789" cy="2574789"/>
          </a:xfrm>
          <a:prstGeom prst="circularArrow">
            <a:avLst>
              <a:gd name="adj1" fmla="val 4687"/>
              <a:gd name="adj2" fmla="val 299029"/>
              <a:gd name="adj3" fmla="val 2513083"/>
              <a:gd name="adj4" fmla="val 15867933"/>
              <a:gd name="adj5" fmla="val 5469"/>
            </a:avLst>
          </a:prstGeom>
          <a:solidFill>
            <a:schemeClr val="bg1">
              <a:lumMod val="9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6" name="形状 15"/>
          <p:cNvSpPr/>
          <p:nvPr/>
        </p:nvSpPr>
        <p:spPr>
          <a:xfrm>
            <a:off x="522485" y="1909936"/>
            <a:ext cx="1870745" cy="1870745"/>
          </a:xfrm>
          <a:prstGeom prst="leftCircularArrow">
            <a:avLst>
              <a:gd name="adj1" fmla="val 6452"/>
              <a:gd name="adj2" fmla="val 429999"/>
              <a:gd name="adj3" fmla="val 10489124"/>
              <a:gd name="adj4" fmla="val 14837806"/>
              <a:gd name="adj5" fmla="val 7527"/>
            </a:avLst>
          </a:prstGeom>
          <a:solidFill>
            <a:schemeClr val="bg1">
              <a:lumMod val="9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7" name="箭头: 环形 16"/>
          <p:cNvSpPr/>
          <p:nvPr/>
        </p:nvSpPr>
        <p:spPr>
          <a:xfrm>
            <a:off x="1269412" y="910380"/>
            <a:ext cx="2017040" cy="2017040"/>
          </a:xfrm>
          <a:prstGeom prst="circularArrow">
            <a:avLst>
              <a:gd name="adj1" fmla="val 5984"/>
              <a:gd name="adj2" fmla="val 394124"/>
              <a:gd name="adj3" fmla="val 13313824"/>
              <a:gd name="adj4" fmla="val 10508221"/>
              <a:gd name="adj5" fmla="val 6981"/>
            </a:avLst>
          </a:prstGeom>
          <a:solidFill>
            <a:schemeClr val="bg1">
              <a:lumMod val="9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30" name="椭圆 29" descr="e7d195523061f1c09e9d68d7cf438b91ef959ecb14fc25d26BBA7F7DBC18E55DFF4014AF651F0BF2569D4B6C1DA7F1A4683A481403BD872FC687266AD13265C1DE7C373772FD8728ABDD69ADD03BFF5BE2862BC891DBB79E6CC9E0A7BF0E8E7E99F4822C95DE8F09733052EF9F989B768DB7CF34E51A43E7C49181A57F3B2D6A99A177731AC367D39568FC03824C7421"/>
          <p:cNvSpPr/>
          <p:nvPr/>
        </p:nvSpPr>
        <p:spPr>
          <a:xfrm>
            <a:off x="4856209" y="1198971"/>
            <a:ext cx="584775" cy="584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 descr="e7d195523061f1c09e9d68d7cf438b91ef959ecb14fc25d26BBA7F7DBC18E55DFF4014AF651F0BF2569D4B6C1DA7F1A4683A481403BD872FC687266AD13265C1DE7C373772FD8728ABDD69ADD03BFF5BE2862BC891DBB79E6CC9E0A7BF0E8E7E99F4822C95DE8F09733052EF9F989B768DB7CF34E51A43E7C49181A57F3B2D6A99A177731AC367D39568FC03824C7421"/>
          <p:cNvSpPr/>
          <p:nvPr/>
        </p:nvSpPr>
        <p:spPr>
          <a:xfrm>
            <a:off x="4856209" y="2523461"/>
            <a:ext cx="584775" cy="584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 descr="e7d195523061f1c09e9d68d7cf438b91ef959ecb14fc25d26BBA7F7DBC18E55DFF4014AF651F0BF2569D4B6C1DA7F1A4683A481403BD872FC687266AD13265C1DE7C373772FD8728ABDD69ADD03BFF5BE2862BC891DBB79E6CC9E0A7BF0E8E7E99F4822C95DE8F09733052EF9F989B768DB7CF34E51A43E7C49181A57F3B2D6A99A177731AC367D39568FC03824C7421"/>
          <p:cNvSpPr/>
          <p:nvPr/>
        </p:nvSpPr>
        <p:spPr>
          <a:xfrm>
            <a:off x="4856209" y="3889999"/>
            <a:ext cx="584775" cy="584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 5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<p:cNvSpPr>
            <a:spLocks noEditPoints="1"/>
          </p:cNvSpPr>
          <p:nvPr/>
        </p:nvSpPr>
        <p:spPr bwMode="auto">
          <a:xfrm>
            <a:off x="2128601" y="1745478"/>
            <a:ext cx="378127" cy="322508"/>
          </a:xfrm>
          <a:custGeom>
            <a:avLst/>
            <a:gdLst>
              <a:gd name="T0" fmla="*/ 689 w 746"/>
              <a:gd name="T1" fmla="*/ 125 h 638"/>
              <a:gd name="T2" fmla="*/ 552 w 746"/>
              <a:gd name="T3" fmla="*/ 125 h 638"/>
              <a:gd name="T4" fmla="*/ 552 w 746"/>
              <a:gd name="T5" fmla="*/ 57 h 638"/>
              <a:gd name="T6" fmla="*/ 495 w 746"/>
              <a:gd name="T7" fmla="*/ 0 h 638"/>
              <a:gd name="T8" fmla="*/ 253 w 746"/>
              <a:gd name="T9" fmla="*/ 0 h 638"/>
              <a:gd name="T10" fmla="*/ 196 w 746"/>
              <a:gd name="T11" fmla="*/ 57 h 638"/>
              <a:gd name="T12" fmla="*/ 196 w 746"/>
              <a:gd name="T13" fmla="*/ 125 h 638"/>
              <a:gd name="T14" fmla="*/ 57 w 746"/>
              <a:gd name="T15" fmla="*/ 125 h 638"/>
              <a:gd name="T16" fmla="*/ 0 w 746"/>
              <a:gd name="T17" fmla="*/ 182 h 638"/>
              <a:gd name="T18" fmla="*/ 0 w 746"/>
              <a:gd name="T19" fmla="*/ 581 h 638"/>
              <a:gd name="T20" fmla="*/ 57 w 746"/>
              <a:gd name="T21" fmla="*/ 638 h 638"/>
              <a:gd name="T22" fmla="*/ 689 w 746"/>
              <a:gd name="T23" fmla="*/ 638 h 638"/>
              <a:gd name="T24" fmla="*/ 746 w 746"/>
              <a:gd name="T25" fmla="*/ 581 h 638"/>
              <a:gd name="T26" fmla="*/ 746 w 746"/>
              <a:gd name="T27" fmla="*/ 182 h 638"/>
              <a:gd name="T28" fmla="*/ 689 w 746"/>
              <a:gd name="T29" fmla="*/ 125 h 638"/>
              <a:gd name="T30" fmla="*/ 239 w 746"/>
              <a:gd name="T31" fmla="*/ 57 h 638"/>
              <a:gd name="T32" fmla="*/ 253 w 746"/>
              <a:gd name="T33" fmla="*/ 44 h 638"/>
              <a:gd name="T34" fmla="*/ 495 w 746"/>
              <a:gd name="T35" fmla="*/ 44 h 638"/>
              <a:gd name="T36" fmla="*/ 508 w 746"/>
              <a:gd name="T37" fmla="*/ 57 h 638"/>
              <a:gd name="T38" fmla="*/ 508 w 746"/>
              <a:gd name="T39" fmla="*/ 125 h 638"/>
              <a:gd name="T40" fmla="*/ 239 w 746"/>
              <a:gd name="T41" fmla="*/ 125 h 638"/>
              <a:gd name="T42" fmla="*/ 239 w 746"/>
              <a:gd name="T43" fmla="*/ 57 h 638"/>
              <a:gd name="T44" fmla="*/ 57 w 746"/>
              <a:gd name="T45" fmla="*/ 169 h 638"/>
              <a:gd name="T46" fmla="*/ 689 w 746"/>
              <a:gd name="T47" fmla="*/ 169 h 638"/>
              <a:gd name="T48" fmla="*/ 703 w 746"/>
              <a:gd name="T49" fmla="*/ 182 h 638"/>
              <a:gd name="T50" fmla="*/ 703 w 746"/>
              <a:gd name="T51" fmla="*/ 295 h 638"/>
              <a:gd name="T52" fmla="*/ 545 w 746"/>
              <a:gd name="T53" fmla="*/ 295 h 638"/>
              <a:gd name="T54" fmla="*/ 545 w 746"/>
              <a:gd name="T55" fmla="*/ 267 h 638"/>
              <a:gd name="T56" fmla="*/ 501 w 746"/>
              <a:gd name="T57" fmla="*/ 267 h 638"/>
              <a:gd name="T58" fmla="*/ 501 w 746"/>
              <a:gd name="T59" fmla="*/ 295 h 638"/>
              <a:gd name="T60" fmla="*/ 245 w 746"/>
              <a:gd name="T61" fmla="*/ 295 h 638"/>
              <a:gd name="T62" fmla="*/ 245 w 746"/>
              <a:gd name="T63" fmla="*/ 266 h 638"/>
              <a:gd name="T64" fmla="*/ 201 w 746"/>
              <a:gd name="T65" fmla="*/ 266 h 638"/>
              <a:gd name="T66" fmla="*/ 201 w 746"/>
              <a:gd name="T67" fmla="*/ 295 h 638"/>
              <a:gd name="T68" fmla="*/ 43 w 746"/>
              <a:gd name="T69" fmla="*/ 295 h 638"/>
              <a:gd name="T70" fmla="*/ 43 w 746"/>
              <a:gd name="T71" fmla="*/ 182 h 638"/>
              <a:gd name="T72" fmla="*/ 57 w 746"/>
              <a:gd name="T73" fmla="*/ 169 h 638"/>
              <a:gd name="T74" fmla="*/ 689 w 746"/>
              <a:gd name="T75" fmla="*/ 594 h 638"/>
              <a:gd name="T76" fmla="*/ 57 w 746"/>
              <a:gd name="T77" fmla="*/ 594 h 638"/>
              <a:gd name="T78" fmla="*/ 43 w 746"/>
              <a:gd name="T79" fmla="*/ 581 h 638"/>
              <a:gd name="T80" fmla="*/ 43 w 746"/>
              <a:gd name="T81" fmla="*/ 338 h 638"/>
              <a:gd name="T82" fmla="*/ 201 w 746"/>
              <a:gd name="T83" fmla="*/ 338 h 638"/>
              <a:gd name="T84" fmla="*/ 201 w 746"/>
              <a:gd name="T85" fmla="*/ 368 h 638"/>
              <a:gd name="T86" fmla="*/ 245 w 746"/>
              <a:gd name="T87" fmla="*/ 368 h 638"/>
              <a:gd name="T88" fmla="*/ 245 w 746"/>
              <a:gd name="T89" fmla="*/ 338 h 638"/>
              <a:gd name="T90" fmla="*/ 501 w 746"/>
              <a:gd name="T91" fmla="*/ 338 h 638"/>
              <a:gd name="T92" fmla="*/ 501 w 746"/>
              <a:gd name="T93" fmla="*/ 369 h 638"/>
              <a:gd name="T94" fmla="*/ 545 w 746"/>
              <a:gd name="T95" fmla="*/ 369 h 638"/>
              <a:gd name="T96" fmla="*/ 545 w 746"/>
              <a:gd name="T97" fmla="*/ 338 h 638"/>
              <a:gd name="T98" fmla="*/ 703 w 746"/>
              <a:gd name="T99" fmla="*/ 338 h 638"/>
              <a:gd name="T100" fmla="*/ 703 w 746"/>
              <a:gd name="T101" fmla="*/ 581 h 638"/>
              <a:gd name="T102" fmla="*/ 689 w 746"/>
              <a:gd name="T103" fmla="*/ 594 h 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46" h="638">
                <a:moveTo>
                  <a:pt x="689" y="125"/>
                </a:moveTo>
                <a:cubicBezTo>
                  <a:pt x="552" y="125"/>
                  <a:pt x="552" y="125"/>
                  <a:pt x="552" y="125"/>
                </a:cubicBezTo>
                <a:cubicBezTo>
                  <a:pt x="552" y="57"/>
                  <a:pt x="552" y="57"/>
                  <a:pt x="552" y="57"/>
                </a:cubicBezTo>
                <a:cubicBezTo>
                  <a:pt x="552" y="26"/>
                  <a:pt x="526" y="0"/>
                  <a:pt x="495" y="0"/>
                </a:cubicBezTo>
                <a:cubicBezTo>
                  <a:pt x="253" y="0"/>
                  <a:pt x="253" y="0"/>
                  <a:pt x="253" y="0"/>
                </a:cubicBezTo>
                <a:cubicBezTo>
                  <a:pt x="221" y="0"/>
                  <a:pt x="196" y="26"/>
                  <a:pt x="196" y="57"/>
                </a:cubicBezTo>
                <a:cubicBezTo>
                  <a:pt x="196" y="125"/>
                  <a:pt x="196" y="125"/>
                  <a:pt x="196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25" y="125"/>
                  <a:pt x="0" y="151"/>
                  <a:pt x="0" y="182"/>
                </a:cubicBezTo>
                <a:cubicBezTo>
                  <a:pt x="0" y="581"/>
                  <a:pt x="0" y="581"/>
                  <a:pt x="0" y="581"/>
                </a:cubicBezTo>
                <a:cubicBezTo>
                  <a:pt x="0" y="612"/>
                  <a:pt x="25" y="638"/>
                  <a:pt x="57" y="638"/>
                </a:cubicBezTo>
                <a:cubicBezTo>
                  <a:pt x="689" y="638"/>
                  <a:pt x="689" y="638"/>
                  <a:pt x="689" y="638"/>
                </a:cubicBezTo>
                <a:cubicBezTo>
                  <a:pt x="721" y="638"/>
                  <a:pt x="746" y="612"/>
                  <a:pt x="746" y="581"/>
                </a:cubicBezTo>
                <a:cubicBezTo>
                  <a:pt x="746" y="182"/>
                  <a:pt x="746" y="182"/>
                  <a:pt x="746" y="182"/>
                </a:cubicBezTo>
                <a:cubicBezTo>
                  <a:pt x="746" y="151"/>
                  <a:pt x="721" y="125"/>
                  <a:pt x="689" y="125"/>
                </a:cubicBezTo>
                <a:close/>
                <a:moveTo>
                  <a:pt x="239" y="57"/>
                </a:moveTo>
                <a:cubicBezTo>
                  <a:pt x="239" y="50"/>
                  <a:pt x="245" y="44"/>
                  <a:pt x="253" y="44"/>
                </a:cubicBezTo>
                <a:cubicBezTo>
                  <a:pt x="495" y="44"/>
                  <a:pt x="495" y="44"/>
                  <a:pt x="495" y="44"/>
                </a:cubicBezTo>
                <a:cubicBezTo>
                  <a:pt x="502" y="44"/>
                  <a:pt x="508" y="50"/>
                  <a:pt x="508" y="57"/>
                </a:cubicBezTo>
                <a:cubicBezTo>
                  <a:pt x="508" y="125"/>
                  <a:pt x="508" y="125"/>
                  <a:pt x="508" y="125"/>
                </a:cubicBezTo>
                <a:cubicBezTo>
                  <a:pt x="239" y="125"/>
                  <a:pt x="239" y="125"/>
                  <a:pt x="239" y="125"/>
                </a:cubicBezTo>
                <a:lnTo>
                  <a:pt x="239" y="57"/>
                </a:lnTo>
                <a:close/>
                <a:moveTo>
                  <a:pt x="57" y="169"/>
                </a:moveTo>
                <a:cubicBezTo>
                  <a:pt x="689" y="169"/>
                  <a:pt x="689" y="169"/>
                  <a:pt x="689" y="169"/>
                </a:cubicBezTo>
                <a:cubicBezTo>
                  <a:pt x="697" y="169"/>
                  <a:pt x="703" y="175"/>
                  <a:pt x="703" y="182"/>
                </a:cubicBezTo>
                <a:cubicBezTo>
                  <a:pt x="703" y="295"/>
                  <a:pt x="703" y="295"/>
                  <a:pt x="703" y="295"/>
                </a:cubicBezTo>
                <a:cubicBezTo>
                  <a:pt x="545" y="295"/>
                  <a:pt x="545" y="295"/>
                  <a:pt x="545" y="295"/>
                </a:cubicBezTo>
                <a:cubicBezTo>
                  <a:pt x="545" y="267"/>
                  <a:pt x="545" y="267"/>
                  <a:pt x="545" y="267"/>
                </a:cubicBezTo>
                <a:cubicBezTo>
                  <a:pt x="501" y="267"/>
                  <a:pt x="501" y="267"/>
                  <a:pt x="501" y="267"/>
                </a:cubicBezTo>
                <a:cubicBezTo>
                  <a:pt x="501" y="295"/>
                  <a:pt x="501" y="295"/>
                  <a:pt x="501" y="295"/>
                </a:cubicBezTo>
                <a:cubicBezTo>
                  <a:pt x="245" y="295"/>
                  <a:pt x="245" y="295"/>
                  <a:pt x="245" y="295"/>
                </a:cubicBezTo>
                <a:cubicBezTo>
                  <a:pt x="245" y="266"/>
                  <a:pt x="245" y="266"/>
                  <a:pt x="245" y="266"/>
                </a:cubicBezTo>
                <a:cubicBezTo>
                  <a:pt x="201" y="266"/>
                  <a:pt x="201" y="266"/>
                  <a:pt x="201" y="266"/>
                </a:cubicBezTo>
                <a:cubicBezTo>
                  <a:pt x="201" y="295"/>
                  <a:pt x="201" y="295"/>
                  <a:pt x="201" y="295"/>
                </a:cubicBezTo>
                <a:cubicBezTo>
                  <a:pt x="43" y="295"/>
                  <a:pt x="43" y="295"/>
                  <a:pt x="43" y="295"/>
                </a:cubicBezTo>
                <a:cubicBezTo>
                  <a:pt x="43" y="182"/>
                  <a:pt x="43" y="182"/>
                  <a:pt x="43" y="182"/>
                </a:cubicBezTo>
                <a:cubicBezTo>
                  <a:pt x="43" y="175"/>
                  <a:pt x="49" y="169"/>
                  <a:pt x="57" y="169"/>
                </a:cubicBezTo>
                <a:close/>
                <a:moveTo>
                  <a:pt x="689" y="594"/>
                </a:moveTo>
                <a:cubicBezTo>
                  <a:pt x="57" y="594"/>
                  <a:pt x="57" y="594"/>
                  <a:pt x="57" y="594"/>
                </a:cubicBezTo>
                <a:cubicBezTo>
                  <a:pt x="49" y="594"/>
                  <a:pt x="43" y="588"/>
                  <a:pt x="43" y="581"/>
                </a:cubicBezTo>
                <a:cubicBezTo>
                  <a:pt x="43" y="338"/>
                  <a:pt x="43" y="338"/>
                  <a:pt x="43" y="338"/>
                </a:cubicBezTo>
                <a:cubicBezTo>
                  <a:pt x="201" y="338"/>
                  <a:pt x="201" y="338"/>
                  <a:pt x="201" y="338"/>
                </a:cubicBezTo>
                <a:cubicBezTo>
                  <a:pt x="201" y="368"/>
                  <a:pt x="201" y="368"/>
                  <a:pt x="201" y="368"/>
                </a:cubicBezTo>
                <a:cubicBezTo>
                  <a:pt x="245" y="368"/>
                  <a:pt x="245" y="368"/>
                  <a:pt x="245" y="368"/>
                </a:cubicBezTo>
                <a:cubicBezTo>
                  <a:pt x="245" y="338"/>
                  <a:pt x="245" y="338"/>
                  <a:pt x="245" y="338"/>
                </a:cubicBezTo>
                <a:cubicBezTo>
                  <a:pt x="501" y="338"/>
                  <a:pt x="501" y="338"/>
                  <a:pt x="501" y="338"/>
                </a:cubicBezTo>
                <a:cubicBezTo>
                  <a:pt x="501" y="369"/>
                  <a:pt x="501" y="369"/>
                  <a:pt x="501" y="369"/>
                </a:cubicBezTo>
                <a:cubicBezTo>
                  <a:pt x="545" y="369"/>
                  <a:pt x="545" y="369"/>
                  <a:pt x="545" y="369"/>
                </a:cubicBezTo>
                <a:cubicBezTo>
                  <a:pt x="545" y="338"/>
                  <a:pt x="545" y="338"/>
                  <a:pt x="545" y="338"/>
                </a:cubicBezTo>
                <a:cubicBezTo>
                  <a:pt x="703" y="338"/>
                  <a:pt x="703" y="338"/>
                  <a:pt x="703" y="338"/>
                </a:cubicBezTo>
                <a:cubicBezTo>
                  <a:pt x="703" y="581"/>
                  <a:pt x="703" y="581"/>
                  <a:pt x="703" y="581"/>
                </a:cubicBezTo>
                <a:cubicBezTo>
                  <a:pt x="703" y="588"/>
                  <a:pt x="697" y="594"/>
                  <a:pt x="689" y="5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5" name="Group 8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<p:cNvGrpSpPr>
            <a:grpSpLocks noChangeAspect="1"/>
          </p:cNvGrpSpPr>
          <p:nvPr/>
        </p:nvGrpSpPr>
        <p:grpSpPr bwMode="auto">
          <a:xfrm>
            <a:off x="2693346" y="3406170"/>
            <a:ext cx="528720" cy="616386"/>
            <a:chOff x="2492" y="1167"/>
            <a:chExt cx="778" cy="907"/>
          </a:xfrm>
          <a:solidFill>
            <a:schemeClr val="bg1"/>
          </a:solidFill>
        </p:grpSpPr>
        <p:sp>
          <p:nvSpPr>
            <p:cNvPr id="36" name="Freeform 9"/>
            <p:cNvSpPr>
              <a:spLocks noEditPoints="1"/>
            </p:cNvSpPr>
            <p:nvPr/>
          </p:nvSpPr>
          <p:spPr bwMode="auto">
            <a:xfrm>
              <a:off x="2492" y="1167"/>
              <a:ext cx="778" cy="907"/>
            </a:xfrm>
            <a:custGeom>
              <a:avLst/>
              <a:gdLst>
                <a:gd name="T0" fmla="*/ 579 w 636"/>
                <a:gd name="T1" fmla="*/ 0 h 746"/>
                <a:gd name="T2" fmla="*/ 57 w 636"/>
                <a:gd name="T3" fmla="*/ 0 h 746"/>
                <a:gd name="T4" fmla="*/ 0 w 636"/>
                <a:gd name="T5" fmla="*/ 57 h 746"/>
                <a:gd name="T6" fmla="*/ 0 w 636"/>
                <a:gd name="T7" fmla="*/ 689 h 746"/>
                <a:gd name="T8" fmla="*/ 57 w 636"/>
                <a:gd name="T9" fmla="*/ 746 h 746"/>
                <a:gd name="T10" fmla="*/ 579 w 636"/>
                <a:gd name="T11" fmla="*/ 746 h 746"/>
                <a:gd name="T12" fmla="*/ 636 w 636"/>
                <a:gd name="T13" fmla="*/ 689 h 746"/>
                <a:gd name="T14" fmla="*/ 636 w 636"/>
                <a:gd name="T15" fmla="*/ 57 h 746"/>
                <a:gd name="T16" fmla="*/ 579 w 636"/>
                <a:gd name="T17" fmla="*/ 0 h 746"/>
                <a:gd name="T18" fmla="*/ 43 w 636"/>
                <a:gd name="T19" fmla="*/ 689 h 746"/>
                <a:gd name="T20" fmla="*/ 43 w 636"/>
                <a:gd name="T21" fmla="*/ 57 h 746"/>
                <a:gd name="T22" fmla="*/ 57 w 636"/>
                <a:gd name="T23" fmla="*/ 43 h 746"/>
                <a:gd name="T24" fmla="*/ 94 w 636"/>
                <a:gd name="T25" fmla="*/ 43 h 746"/>
                <a:gd name="T26" fmla="*/ 94 w 636"/>
                <a:gd name="T27" fmla="*/ 703 h 746"/>
                <a:gd name="T28" fmla="*/ 57 w 636"/>
                <a:gd name="T29" fmla="*/ 703 h 746"/>
                <a:gd name="T30" fmla="*/ 43 w 636"/>
                <a:gd name="T31" fmla="*/ 689 h 746"/>
                <a:gd name="T32" fmla="*/ 593 w 636"/>
                <a:gd name="T33" fmla="*/ 689 h 746"/>
                <a:gd name="T34" fmla="*/ 579 w 636"/>
                <a:gd name="T35" fmla="*/ 703 h 746"/>
                <a:gd name="T36" fmla="*/ 138 w 636"/>
                <a:gd name="T37" fmla="*/ 703 h 746"/>
                <a:gd name="T38" fmla="*/ 138 w 636"/>
                <a:gd name="T39" fmla="*/ 43 h 746"/>
                <a:gd name="T40" fmla="*/ 579 w 636"/>
                <a:gd name="T41" fmla="*/ 43 h 746"/>
                <a:gd name="T42" fmla="*/ 593 w 636"/>
                <a:gd name="T43" fmla="*/ 57 h 746"/>
                <a:gd name="T44" fmla="*/ 593 w 636"/>
                <a:gd name="T45" fmla="*/ 689 h 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6" h="746">
                  <a:moveTo>
                    <a:pt x="579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7"/>
                  </a:cubicBezTo>
                  <a:cubicBezTo>
                    <a:pt x="0" y="689"/>
                    <a:pt x="0" y="689"/>
                    <a:pt x="0" y="689"/>
                  </a:cubicBezTo>
                  <a:cubicBezTo>
                    <a:pt x="0" y="721"/>
                    <a:pt x="25" y="746"/>
                    <a:pt x="57" y="746"/>
                  </a:cubicBezTo>
                  <a:cubicBezTo>
                    <a:pt x="579" y="746"/>
                    <a:pt x="579" y="746"/>
                    <a:pt x="579" y="746"/>
                  </a:cubicBezTo>
                  <a:cubicBezTo>
                    <a:pt x="611" y="746"/>
                    <a:pt x="636" y="721"/>
                    <a:pt x="636" y="689"/>
                  </a:cubicBezTo>
                  <a:cubicBezTo>
                    <a:pt x="636" y="57"/>
                    <a:pt x="636" y="57"/>
                    <a:pt x="636" y="57"/>
                  </a:cubicBezTo>
                  <a:cubicBezTo>
                    <a:pt x="636" y="25"/>
                    <a:pt x="611" y="0"/>
                    <a:pt x="579" y="0"/>
                  </a:cubicBezTo>
                  <a:close/>
                  <a:moveTo>
                    <a:pt x="43" y="689"/>
                  </a:moveTo>
                  <a:cubicBezTo>
                    <a:pt x="43" y="57"/>
                    <a:pt x="43" y="57"/>
                    <a:pt x="43" y="57"/>
                  </a:cubicBezTo>
                  <a:cubicBezTo>
                    <a:pt x="43" y="49"/>
                    <a:pt x="49" y="43"/>
                    <a:pt x="57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4" y="703"/>
                    <a:pt x="94" y="703"/>
                    <a:pt x="94" y="703"/>
                  </a:cubicBezTo>
                  <a:cubicBezTo>
                    <a:pt x="57" y="703"/>
                    <a:pt x="57" y="703"/>
                    <a:pt x="57" y="703"/>
                  </a:cubicBezTo>
                  <a:cubicBezTo>
                    <a:pt x="49" y="703"/>
                    <a:pt x="43" y="697"/>
                    <a:pt x="43" y="689"/>
                  </a:cubicBezTo>
                  <a:close/>
                  <a:moveTo>
                    <a:pt x="593" y="689"/>
                  </a:moveTo>
                  <a:cubicBezTo>
                    <a:pt x="593" y="697"/>
                    <a:pt x="587" y="703"/>
                    <a:pt x="579" y="703"/>
                  </a:cubicBezTo>
                  <a:cubicBezTo>
                    <a:pt x="138" y="703"/>
                    <a:pt x="138" y="703"/>
                    <a:pt x="138" y="70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579" y="43"/>
                    <a:pt x="579" y="43"/>
                    <a:pt x="579" y="43"/>
                  </a:cubicBezTo>
                  <a:cubicBezTo>
                    <a:pt x="587" y="43"/>
                    <a:pt x="593" y="49"/>
                    <a:pt x="593" y="57"/>
                  </a:cubicBezTo>
                  <a:lnTo>
                    <a:pt x="593" y="6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Rectangle 10"/>
            <p:cNvSpPr>
              <a:spLocks noChangeArrowheads="1"/>
            </p:cNvSpPr>
            <p:nvPr/>
          </p:nvSpPr>
          <p:spPr bwMode="auto">
            <a:xfrm>
              <a:off x="2694" y="1474"/>
              <a:ext cx="184" cy="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Rectangle 11"/>
            <p:cNvSpPr>
              <a:spLocks noChangeArrowheads="1"/>
            </p:cNvSpPr>
            <p:nvPr/>
          </p:nvSpPr>
          <p:spPr bwMode="auto">
            <a:xfrm>
              <a:off x="2694" y="1352"/>
              <a:ext cx="245" cy="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2"/>
            <p:cNvSpPr>
              <a:spLocks noEditPoints="1"/>
            </p:cNvSpPr>
            <p:nvPr/>
          </p:nvSpPr>
          <p:spPr bwMode="auto">
            <a:xfrm>
              <a:off x="2968" y="1381"/>
              <a:ext cx="187" cy="606"/>
            </a:xfrm>
            <a:custGeom>
              <a:avLst/>
              <a:gdLst>
                <a:gd name="T0" fmla="*/ 0 w 153"/>
                <a:gd name="T1" fmla="*/ 76 h 498"/>
                <a:gd name="T2" fmla="*/ 0 w 153"/>
                <a:gd name="T3" fmla="*/ 441 h 498"/>
                <a:gd name="T4" fmla="*/ 57 w 153"/>
                <a:gd name="T5" fmla="*/ 498 h 498"/>
                <a:gd name="T6" fmla="*/ 96 w 153"/>
                <a:gd name="T7" fmla="*/ 498 h 498"/>
                <a:gd name="T8" fmla="*/ 153 w 153"/>
                <a:gd name="T9" fmla="*/ 441 h 498"/>
                <a:gd name="T10" fmla="*/ 153 w 153"/>
                <a:gd name="T11" fmla="*/ 76 h 498"/>
                <a:gd name="T12" fmla="*/ 77 w 153"/>
                <a:gd name="T13" fmla="*/ 0 h 498"/>
                <a:gd name="T14" fmla="*/ 0 w 153"/>
                <a:gd name="T15" fmla="*/ 76 h 498"/>
                <a:gd name="T16" fmla="*/ 109 w 153"/>
                <a:gd name="T17" fmla="*/ 441 h 498"/>
                <a:gd name="T18" fmla="*/ 96 w 153"/>
                <a:gd name="T19" fmla="*/ 454 h 498"/>
                <a:gd name="T20" fmla="*/ 57 w 153"/>
                <a:gd name="T21" fmla="*/ 454 h 498"/>
                <a:gd name="T22" fmla="*/ 44 w 153"/>
                <a:gd name="T23" fmla="*/ 441 h 498"/>
                <a:gd name="T24" fmla="*/ 44 w 153"/>
                <a:gd name="T25" fmla="*/ 94 h 498"/>
                <a:gd name="T26" fmla="*/ 77 w 153"/>
                <a:gd name="T27" fmla="*/ 62 h 498"/>
                <a:gd name="T28" fmla="*/ 109 w 153"/>
                <a:gd name="T29" fmla="*/ 94 h 498"/>
                <a:gd name="T30" fmla="*/ 109 w 153"/>
                <a:gd name="T31" fmla="*/ 441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3" h="498">
                  <a:moveTo>
                    <a:pt x="0" y="76"/>
                  </a:moveTo>
                  <a:cubicBezTo>
                    <a:pt x="0" y="441"/>
                    <a:pt x="0" y="441"/>
                    <a:pt x="0" y="441"/>
                  </a:cubicBezTo>
                  <a:cubicBezTo>
                    <a:pt x="0" y="472"/>
                    <a:pt x="26" y="498"/>
                    <a:pt x="57" y="498"/>
                  </a:cubicBezTo>
                  <a:cubicBezTo>
                    <a:pt x="96" y="498"/>
                    <a:pt x="96" y="498"/>
                    <a:pt x="96" y="498"/>
                  </a:cubicBezTo>
                  <a:cubicBezTo>
                    <a:pt x="128" y="498"/>
                    <a:pt x="153" y="472"/>
                    <a:pt x="153" y="441"/>
                  </a:cubicBezTo>
                  <a:cubicBezTo>
                    <a:pt x="153" y="76"/>
                    <a:pt x="153" y="76"/>
                    <a:pt x="153" y="76"/>
                  </a:cubicBezTo>
                  <a:cubicBezTo>
                    <a:pt x="77" y="0"/>
                    <a:pt x="77" y="0"/>
                    <a:pt x="77" y="0"/>
                  </a:cubicBezTo>
                  <a:lnTo>
                    <a:pt x="0" y="76"/>
                  </a:lnTo>
                  <a:close/>
                  <a:moveTo>
                    <a:pt x="109" y="441"/>
                  </a:moveTo>
                  <a:cubicBezTo>
                    <a:pt x="109" y="448"/>
                    <a:pt x="104" y="454"/>
                    <a:pt x="96" y="454"/>
                  </a:cubicBezTo>
                  <a:cubicBezTo>
                    <a:pt x="57" y="454"/>
                    <a:pt x="57" y="454"/>
                    <a:pt x="57" y="454"/>
                  </a:cubicBezTo>
                  <a:cubicBezTo>
                    <a:pt x="50" y="454"/>
                    <a:pt x="44" y="448"/>
                    <a:pt x="44" y="441"/>
                  </a:cubicBezTo>
                  <a:cubicBezTo>
                    <a:pt x="44" y="94"/>
                    <a:pt x="44" y="94"/>
                    <a:pt x="44" y="94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109" y="94"/>
                    <a:pt x="109" y="94"/>
                    <a:pt x="109" y="94"/>
                  </a:cubicBezTo>
                  <a:lnTo>
                    <a:pt x="109" y="4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0" name="Group 20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<p:cNvGrpSpPr>
            <a:grpSpLocks noChangeAspect="1"/>
          </p:cNvGrpSpPr>
          <p:nvPr/>
        </p:nvGrpSpPr>
        <p:grpSpPr bwMode="auto">
          <a:xfrm>
            <a:off x="1255206" y="2741140"/>
            <a:ext cx="497472" cy="372559"/>
            <a:chOff x="2423" y="1278"/>
            <a:chExt cx="912" cy="683"/>
          </a:xfrm>
          <a:solidFill>
            <a:schemeClr val="bg1"/>
          </a:solidFill>
        </p:grpSpPr>
        <p:sp>
          <p:nvSpPr>
            <p:cNvPr id="43" name="Freeform 21"/>
            <p:cNvSpPr/>
            <p:nvPr/>
          </p:nvSpPr>
          <p:spPr bwMode="auto">
            <a:xfrm>
              <a:off x="2746" y="1582"/>
              <a:ext cx="265" cy="281"/>
            </a:xfrm>
            <a:custGeom>
              <a:avLst/>
              <a:gdLst>
                <a:gd name="T0" fmla="*/ 0 w 265"/>
                <a:gd name="T1" fmla="*/ 131 h 281"/>
                <a:gd name="T2" fmla="*/ 38 w 265"/>
                <a:gd name="T3" fmla="*/ 169 h 281"/>
                <a:gd name="T4" fmla="*/ 107 w 265"/>
                <a:gd name="T5" fmla="*/ 102 h 281"/>
                <a:gd name="T6" fmla="*/ 105 w 265"/>
                <a:gd name="T7" fmla="*/ 281 h 281"/>
                <a:gd name="T8" fmla="*/ 159 w 265"/>
                <a:gd name="T9" fmla="*/ 281 h 281"/>
                <a:gd name="T10" fmla="*/ 159 w 265"/>
                <a:gd name="T11" fmla="*/ 102 h 281"/>
                <a:gd name="T12" fmla="*/ 227 w 265"/>
                <a:gd name="T13" fmla="*/ 169 h 281"/>
                <a:gd name="T14" fmla="*/ 265 w 265"/>
                <a:gd name="T15" fmla="*/ 131 h 281"/>
                <a:gd name="T16" fmla="*/ 132 w 265"/>
                <a:gd name="T17" fmla="*/ 0 h 281"/>
                <a:gd name="T18" fmla="*/ 0 w 265"/>
                <a:gd name="T19" fmla="*/ 13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5" h="281">
                  <a:moveTo>
                    <a:pt x="0" y="131"/>
                  </a:moveTo>
                  <a:lnTo>
                    <a:pt x="38" y="169"/>
                  </a:lnTo>
                  <a:lnTo>
                    <a:pt x="107" y="102"/>
                  </a:lnTo>
                  <a:lnTo>
                    <a:pt x="105" y="281"/>
                  </a:lnTo>
                  <a:lnTo>
                    <a:pt x="159" y="281"/>
                  </a:lnTo>
                  <a:lnTo>
                    <a:pt x="159" y="102"/>
                  </a:lnTo>
                  <a:lnTo>
                    <a:pt x="227" y="169"/>
                  </a:lnTo>
                  <a:lnTo>
                    <a:pt x="265" y="131"/>
                  </a:lnTo>
                  <a:lnTo>
                    <a:pt x="132" y="0"/>
                  </a:lnTo>
                  <a:lnTo>
                    <a:pt x="0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22"/>
            <p:cNvSpPr>
              <a:spLocks noEditPoints="1"/>
            </p:cNvSpPr>
            <p:nvPr/>
          </p:nvSpPr>
          <p:spPr bwMode="auto">
            <a:xfrm>
              <a:off x="2423" y="1278"/>
              <a:ext cx="912" cy="683"/>
            </a:xfrm>
            <a:custGeom>
              <a:avLst/>
              <a:gdLst>
                <a:gd name="T0" fmla="*/ 692 w 747"/>
                <a:gd name="T1" fmla="*/ 240 h 562"/>
                <a:gd name="T2" fmla="*/ 579 w 747"/>
                <a:gd name="T3" fmla="*/ 186 h 562"/>
                <a:gd name="T4" fmla="*/ 520 w 747"/>
                <a:gd name="T5" fmla="*/ 61 h 562"/>
                <a:gd name="T6" fmla="*/ 374 w 747"/>
                <a:gd name="T7" fmla="*/ 0 h 562"/>
                <a:gd name="T8" fmla="*/ 228 w 747"/>
                <a:gd name="T9" fmla="*/ 61 h 562"/>
                <a:gd name="T10" fmla="*/ 168 w 747"/>
                <a:gd name="T11" fmla="*/ 186 h 562"/>
                <a:gd name="T12" fmla="*/ 55 w 747"/>
                <a:gd name="T13" fmla="*/ 240 h 562"/>
                <a:gd name="T14" fmla="*/ 0 w 747"/>
                <a:gd name="T15" fmla="*/ 374 h 562"/>
                <a:gd name="T16" fmla="*/ 55 w 747"/>
                <a:gd name="T17" fmla="*/ 507 h 562"/>
                <a:gd name="T18" fmla="*/ 189 w 747"/>
                <a:gd name="T19" fmla="*/ 562 h 562"/>
                <a:gd name="T20" fmla="*/ 559 w 747"/>
                <a:gd name="T21" fmla="*/ 562 h 562"/>
                <a:gd name="T22" fmla="*/ 692 w 747"/>
                <a:gd name="T23" fmla="*/ 507 h 562"/>
                <a:gd name="T24" fmla="*/ 747 w 747"/>
                <a:gd name="T25" fmla="*/ 374 h 562"/>
                <a:gd name="T26" fmla="*/ 692 w 747"/>
                <a:gd name="T27" fmla="*/ 240 h 562"/>
                <a:gd name="T28" fmla="*/ 559 w 747"/>
                <a:gd name="T29" fmla="*/ 518 h 562"/>
                <a:gd name="T30" fmla="*/ 189 w 747"/>
                <a:gd name="T31" fmla="*/ 518 h 562"/>
                <a:gd name="T32" fmla="*/ 44 w 747"/>
                <a:gd name="T33" fmla="*/ 374 h 562"/>
                <a:gd name="T34" fmla="*/ 188 w 747"/>
                <a:gd name="T35" fmla="*/ 229 h 562"/>
                <a:gd name="T36" fmla="*/ 211 w 747"/>
                <a:gd name="T37" fmla="*/ 229 h 562"/>
                <a:gd name="T38" fmla="*/ 211 w 747"/>
                <a:gd name="T39" fmla="*/ 207 h 562"/>
                <a:gd name="T40" fmla="*/ 211 w 747"/>
                <a:gd name="T41" fmla="*/ 207 h 562"/>
                <a:gd name="T42" fmla="*/ 374 w 747"/>
                <a:gd name="T43" fmla="*/ 44 h 562"/>
                <a:gd name="T44" fmla="*/ 536 w 747"/>
                <a:gd name="T45" fmla="*/ 206 h 562"/>
                <a:gd name="T46" fmla="*/ 536 w 747"/>
                <a:gd name="T47" fmla="*/ 207 h 562"/>
                <a:gd name="T48" fmla="*/ 536 w 747"/>
                <a:gd name="T49" fmla="*/ 229 h 562"/>
                <a:gd name="T50" fmla="*/ 558 w 747"/>
                <a:gd name="T51" fmla="*/ 229 h 562"/>
                <a:gd name="T52" fmla="*/ 559 w 747"/>
                <a:gd name="T53" fmla="*/ 229 h 562"/>
                <a:gd name="T54" fmla="*/ 704 w 747"/>
                <a:gd name="T55" fmla="*/ 374 h 562"/>
                <a:gd name="T56" fmla="*/ 559 w 747"/>
                <a:gd name="T57" fmla="*/ 518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7" h="562">
                  <a:moveTo>
                    <a:pt x="692" y="240"/>
                  </a:moveTo>
                  <a:cubicBezTo>
                    <a:pt x="661" y="210"/>
                    <a:pt x="622" y="191"/>
                    <a:pt x="579" y="186"/>
                  </a:cubicBezTo>
                  <a:cubicBezTo>
                    <a:pt x="574" y="139"/>
                    <a:pt x="554" y="95"/>
                    <a:pt x="520" y="61"/>
                  </a:cubicBezTo>
                  <a:cubicBezTo>
                    <a:pt x="481" y="22"/>
                    <a:pt x="429" y="0"/>
                    <a:pt x="374" y="0"/>
                  </a:cubicBezTo>
                  <a:cubicBezTo>
                    <a:pt x="318" y="0"/>
                    <a:pt x="267" y="22"/>
                    <a:pt x="228" y="61"/>
                  </a:cubicBezTo>
                  <a:cubicBezTo>
                    <a:pt x="193" y="95"/>
                    <a:pt x="173" y="139"/>
                    <a:pt x="168" y="186"/>
                  </a:cubicBezTo>
                  <a:cubicBezTo>
                    <a:pt x="125" y="191"/>
                    <a:pt x="86" y="210"/>
                    <a:pt x="55" y="240"/>
                  </a:cubicBezTo>
                  <a:cubicBezTo>
                    <a:pt x="20" y="276"/>
                    <a:pt x="0" y="323"/>
                    <a:pt x="0" y="374"/>
                  </a:cubicBezTo>
                  <a:cubicBezTo>
                    <a:pt x="0" y="424"/>
                    <a:pt x="20" y="471"/>
                    <a:pt x="55" y="507"/>
                  </a:cubicBezTo>
                  <a:cubicBezTo>
                    <a:pt x="91" y="542"/>
                    <a:pt x="138" y="562"/>
                    <a:pt x="189" y="562"/>
                  </a:cubicBezTo>
                  <a:cubicBezTo>
                    <a:pt x="559" y="562"/>
                    <a:pt x="559" y="562"/>
                    <a:pt x="559" y="562"/>
                  </a:cubicBezTo>
                  <a:cubicBezTo>
                    <a:pt x="609" y="562"/>
                    <a:pt x="657" y="542"/>
                    <a:pt x="692" y="507"/>
                  </a:cubicBezTo>
                  <a:cubicBezTo>
                    <a:pt x="728" y="471"/>
                    <a:pt x="747" y="424"/>
                    <a:pt x="747" y="374"/>
                  </a:cubicBezTo>
                  <a:cubicBezTo>
                    <a:pt x="747" y="323"/>
                    <a:pt x="728" y="276"/>
                    <a:pt x="692" y="240"/>
                  </a:cubicBezTo>
                  <a:close/>
                  <a:moveTo>
                    <a:pt x="559" y="518"/>
                  </a:moveTo>
                  <a:cubicBezTo>
                    <a:pt x="189" y="518"/>
                    <a:pt x="189" y="518"/>
                    <a:pt x="189" y="518"/>
                  </a:cubicBezTo>
                  <a:cubicBezTo>
                    <a:pt x="109" y="518"/>
                    <a:pt x="44" y="453"/>
                    <a:pt x="44" y="374"/>
                  </a:cubicBezTo>
                  <a:cubicBezTo>
                    <a:pt x="44" y="294"/>
                    <a:pt x="109" y="229"/>
                    <a:pt x="188" y="229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211" y="207"/>
                    <a:pt x="211" y="207"/>
                    <a:pt x="211" y="207"/>
                  </a:cubicBezTo>
                  <a:cubicBezTo>
                    <a:pt x="211" y="207"/>
                    <a:pt x="211" y="207"/>
                    <a:pt x="211" y="207"/>
                  </a:cubicBezTo>
                  <a:cubicBezTo>
                    <a:pt x="211" y="117"/>
                    <a:pt x="284" y="44"/>
                    <a:pt x="374" y="44"/>
                  </a:cubicBezTo>
                  <a:cubicBezTo>
                    <a:pt x="463" y="44"/>
                    <a:pt x="536" y="117"/>
                    <a:pt x="536" y="206"/>
                  </a:cubicBezTo>
                  <a:cubicBezTo>
                    <a:pt x="536" y="207"/>
                    <a:pt x="536" y="207"/>
                    <a:pt x="536" y="207"/>
                  </a:cubicBezTo>
                  <a:cubicBezTo>
                    <a:pt x="536" y="229"/>
                    <a:pt x="536" y="229"/>
                    <a:pt x="536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9" y="229"/>
                    <a:pt x="559" y="229"/>
                    <a:pt x="559" y="229"/>
                  </a:cubicBezTo>
                  <a:cubicBezTo>
                    <a:pt x="639" y="229"/>
                    <a:pt x="704" y="294"/>
                    <a:pt x="704" y="374"/>
                  </a:cubicBezTo>
                  <a:cubicBezTo>
                    <a:pt x="704" y="453"/>
                    <a:pt x="639" y="518"/>
                    <a:pt x="559" y="5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5588303" y="1174623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zh-CN" altLang="en-US" sz="1800" b="1">
                <a:solidFill>
                  <a:schemeClr val="accent1"/>
                </a:solidFill>
                <a:latin typeface="+mj-ea"/>
                <a:ea typeface="+mj-ea"/>
              </a:rPr>
              <a:t>请添加标题</a:t>
            </a:r>
            <a:endParaRPr lang="zh-CN" altLang="en-US" sz="18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588303" y="1475815"/>
            <a:ext cx="3113947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5588303" y="2447531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zh-CN" altLang="en-US" sz="1800" b="1">
                <a:solidFill>
                  <a:schemeClr val="accent1"/>
                </a:solidFill>
                <a:latin typeface="+mj-ea"/>
                <a:ea typeface="+mj-ea"/>
              </a:rPr>
              <a:t>请添加标题</a:t>
            </a:r>
            <a:endParaRPr lang="zh-CN" altLang="en-US" sz="18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588303" y="2748723"/>
            <a:ext cx="3113947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588303" y="3784605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zh-CN" altLang="en-US" sz="1800" b="1">
                <a:solidFill>
                  <a:schemeClr val="accent1"/>
                </a:solidFill>
                <a:latin typeface="+mj-ea"/>
                <a:ea typeface="+mj-ea"/>
              </a:rPr>
              <a:t>请添加标题</a:t>
            </a:r>
            <a:endParaRPr lang="zh-CN" altLang="en-US" sz="18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588303" y="4085797"/>
            <a:ext cx="3113947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Rectangle 120"/>
          <p:cNvSpPr/>
          <p:nvPr/>
        </p:nvSpPr>
        <p:spPr>
          <a:xfrm>
            <a:off x="4909406" y="1291149"/>
            <a:ext cx="4783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/>
            <a:r>
              <a:rPr lang="en-US" sz="180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01</a:t>
            </a:r>
            <a:endParaRPr lang="id-ID" sz="1800">
              <a:solidFill>
                <a:schemeClr val="bg1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31" name="Rectangle 120"/>
          <p:cNvSpPr/>
          <p:nvPr/>
        </p:nvSpPr>
        <p:spPr>
          <a:xfrm>
            <a:off x="4909406" y="2640822"/>
            <a:ext cx="4783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/>
            <a:r>
              <a:rPr lang="en-US" sz="180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02</a:t>
            </a:r>
            <a:endParaRPr lang="id-ID" sz="1800">
              <a:solidFill>
                <a:schemeClr val="bg1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41" name="Rectangle 120"/>
          <p:cNvSpPr/>
          <p:nvPr/>
        </p:nvSpPr>
        <p:spPr>
          <a:xfrm>
            <a:off x="4909406" y="3992470"/>
            <a:ext cx="4783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/>
            <a:r>
              <a:rPr lang="en-US" sz="1800">
                <a:solidFill>
                  <a:schemeClr val="bg1"/>
                </a:solidFill>
                <a:latin typeface="+mj-lt"/>
                <a:cs typeface="+mn-ea"/>
                <a:sym typeface="+mn-lt"/>
              </a:rPr>
              <a:t>03</a:t>
            </a:r>
            <a:endParaRPr lang="id-ID" sz="1800">
              <a:solidFill>
                <a:schemeClr val="bg1"/>
              </a:solidFill>
              <a:latin typeface="+mj-lt"/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864114" y="247447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解决方式</a:t>
            </a:r>
            <a:endParaRPr lang="zh-CN" altLang="en-US" sz="2400" b="1"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Rectangle 120"/>
          <p:cNvSpPr/>
          <p:nvPr/>
        </p:nvSpPr>
        <p:spPr>
          <a:xfrm>
            <a:off x="3686341" y="615235"/>
            <a:ext cx="1771318" cy="295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lnSpc>
                <a:spcPct val="150000"/>
              </a:lnSpc>
            </a:pPr>
            <a:r>
              <a:rPr lang="id-ID" sz="1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rPr>
              <a:t>Solution ways</a:t>
            </a:r>
            <a:endParaRPr lang="id-ID" sz="100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1486535" y="2990850"/>
            <a:ext cx="6470650" cy="33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9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 kern="0">
              <a:solidFill>
                <a:schemeClr val="tx1">
                  <a:lumMod val="75000"/>
                  <a:lumOff val="25000"/>
                </a:schemeClr>
              </a:solidFill>
              <a:cs typeface="Arial" panose="020B060402020209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84302" y="1939971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>
                <a:solidFill>
                  <a:schemeClr val="accent1"/>
                </a:solidFill>
                <a:latin typeface="+mj-ea"/>
                <a:ea typeface="+mj-ea"/>
              </a:rPr>
              <a:t>下一步工作计划</a:t>
            </a:r>
            <a:endParaRPr lang="zh-CN" altLang="en-US" sz="40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06443" y="989116"/>
            <a:ext cx="10374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>
                <a:solidFill>
                  <a:schemeClr val="accent1"/>
                </a:solidFill>
                <a:latin typeface="+mj-lt"/>
                <a:ea typeface="+mj-ea"/>
              </a:rPr>
              <a:t>04</a:t>
            </a:r>
            <a:endParaRPr lang="zh-CN" altLang="en-US" sz="6000">
              <a:solidFill>
                <a:schemeClr val="accent1"/>
              </a:solidFill>
              <a:latin typeface="+mj-lt"/>
              <a:ea typeface="+mj-ea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4006443" y="3725446"/>
            <a:ext cx="1131114" cy="24622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>
                <a:solidFill>
                  <a:schemeClr val="bg1"/>
                </a:solidFill>
                <a:latin typeface="+mj-lt"/>
              </a:rPr>
              <a:t>PART FOUR</a:t>
            </a:r>
            <a:endParaRPr lang="zh-CN" altLang="en-US" sz="105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705944" y="2667178"/>
            <a:ext cx="37321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年终总结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年中总结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季度总结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月度总结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158241"/>
            <a:ext cx="9144000" cy="27780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t="7817" b="7817"/>
          <a:stretch>
            <a:fillRect/>
          </a:stretch>
        </p:blipFill>
        <p:spPr>
          <a:xfrm>
            <a:off x="174176" y="1356215"/>
            <a:ext cx="4223648" cy="2375802"/>
          </a:xfrm>
          <a:prstGeom prst="rect">
            <a:avLst/>
          </a:prstGeom>
          <a:solidFill>
            <a:srgbClr val="428CDB"/>
          </a:solidFill>
          <a:ln w="571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矩形 6"/>
          <p:cNvSpPr/>
          <p:nvPr/>
        </p:nvSpPr>
        <p:spPr>
          <a:xfrm>
            <a:off x="4572001" y="2199975"/>
            <a:ext cx="4164902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/>
                </a:solidFill>
                <a:cs typeface="Arial" panose="020B060402020209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 kern="0">
              <a:solidFill>
                <a:schemeClr val="bg1"/>
              </a:solidFill>
              <a:cs typeface="Arial" panose="020B0604020202090204" pitchFamily="34" charset="0"/>
            </a:endParaRPr>
          </a:p>
          <a:p>
            <a:pPr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/>
                </a:solidFill>
                <a:cs typeface="Arial" panose="020B060402020209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 kern="0">
              <a:solidFill>
                <a:schemeClr val="bg1"/>
              </a:solidFill>
              <a:cs typeface="Arial" panose="020B060402020209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572000" y="1761072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>
                <a:solidFill>
                  <a:schemeClr val="bg1"/>
                </a:solidFill>
                <a:latin typeface="+mj-ea"/>
                <a:ea typeface="+mj-ea"/>
              </a:rPr>
              <a:t>请添加标题</a:t>
            </a:r>
            <a:endParaRPr lang="zh-CN" altLang="en-US" sz="24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402450" y="247447"/>
            <a:ext cx="2339102" cy="662933"/>
            <a:chOff x="829120" y="247447"/>
            <a:chExt cx="2339102" cy="662933"/>
          </a:xfrm>
        </p:grpSpPr>
        <p:sp>
          <p:nvSpPr>
            <p:cNvPr id="10" name="矩形 9"/>
            <p:cNvSpPr/>
            <p:nvPr/>
          </p:nvSpPr>
          <p:spPr>
            <a:xfrm>
              <a:off x="829120" y="247447"/>
              <a:ext cx="233910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下一步工作计划</a:t>
              </a:r>
              <a:endParaRPr lang="zh-CN" altLang="en-US" sz="2400" b="1">
                <a:solidFill>
                  <a:schemeClr val="accent1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11" name="Rectangle 120"/>
            <p:cNvSpPr/>
            <p:nvPr/>
          </p:nvSpPr>
          <p:spPr>
            <a:xfrm>
              <a:off x="1113011" y="615235"/>
              <a:ext cx="1771318" cy="2951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>
                <a:lnSpc>
                  <a:spcPct val="150000"/>
                </a:lnSpc>
              </a:pPr>
              <a:r>
                <a:rPr lang="id-ID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Next Work Planning</a:t>
              </a:r>
              <a:endParaRPr lang="id-ID" sz="1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13223" y="1157942"/>
            <a:ext cx="7211060" cy="3823334"/>
            <a:chOff x="654847" y="942535"/>
            <a:chExt cx="7738884" cy="4103189"/>
          </a:xfrm>
        </p:grpSpPr>
        <p:sp>
          <p:nvSpPr>
            <p:cNvPr id="29" name="Freeform 7"/>
            <p:cNvSpPr/>
            <p:nvPr/>
          </p:nvSpPr>
          <p:spPr bwMode="auto">
            <a:xfrm>
              <a:off x="4090533" y="942535"/>
              <a:ext cx="962936" cy="3686970"/>
            </a:xfrm>
            <a:custGeom>
              <a:avLst/>
              <a:gdLst>
                <a:gd name="T0" fmla="*/ 0 w 777"/>
                <a:gd name="T1" fmla="*/ 2974 h 2974"/>
                <a:gd name="T2" fmla="*/ 507 w 777"/>
                <a:gd name="T3" fmla="*/ 2467 h 2974"/>
                <a:gd name="T4" fmla="*/ 388 w 777"/>
                <a:gd name="T5" fmla="*/ 2138 h 2974"/>
                <a:gd name="T6" fmla="*/ 277 w 777"/>
                <a:gd name="T7" fmla="*/ 1818 h 2974"/>
                <a:gd name="T8" fmla="*/ 398 w 777"/>
                <a:gd name="T9" fmla="*/ 1488 h 2974"/>
                <a:gd name="T10" fmla="*/ 507 w 777"/>
                <a:gd name="T11" fmla="*/ 1171 h 2974"/>
                <a:gd name="T12" fmla="*/ 390 w 777"/>
                <a:gd name="T13" fmla="*/ 844 h 2974"/>
                <a:gd name="T14" fmla="*/ 267 w 777"/>
                <a:gd name="T15" fmla="*/ 511 h 2974"/>
                <a:gd name="T16" fmla="*/ 777 w 777"/>
                <a:gd name="T17" fmla="*/ 0 h 2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7" h="2974">
                  <a:moveTo>
                    <a:pt x="0" y="2974"/>
                  </a:moveTo>
                  <a:cubicBezTo>
                    <a:pt x="280" y="2974"/>
                    <a:pt x="507" y="2747"/>
                    <a:pt x="507" y="2467"/>
                  </a:cubicBezTo>
                  <a:cubicBezTo>
                    <a:pt x="507" y="2342"/>
                    <a:pt x="459" y="2227"/>
                    <a:pt x="388" y="2138"/>
                  </a:cubicBezTo>
                  <a:cubicBezTo>
                    <a:pt x="317" y="2049"/>
                    <a:pt x="277" y="1939"/>
                    <a:pt x="277" y="1818"/>
                  </a:cubicBezTo>
                  <a:cubicBezTo>
                    <a:pt x="277" y="1692"/>
                    <a:pt x="326" y="1577"/>
                    <a:pt x="398" y="1488"/>
                  </a:cubicBezTo>
                  <a:cubicBezTo>
                    <a:pt x="469" y="1400"/>
                    <a:pt x="507" y="1290"/>
                    <a:pt x="507" y="1171"/>
                  </a:cubicBezTo>
                  <a:cubicBezTo>
                    <a:pt x="507" y="1047"/>
                    <a:pt x="465" y="933"/>
                    <a:pt x="390" y="844"/>
                  </a:cubicBezTo>
                  <a:cubicBezTo>
                    <a:pt x="315" y="754"/>
                    <a:pt x="267" y="638"/>
                    <a:pt x="267" y="511"/>
                  </a:cubicBezTo>
                  <a:cubicBezTo>
                    <a:pt x="267" y="229"/>
                    <a:pt x="496" y="0"/>
                    <a:pt x="777" y="0"/>
                  </a:cubicBezTo>
                </a:path>
              </a:pathLst>
            </a:custGeom>
            <a:noFill/>
            <a:ln w="12700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oval" w="med" len="med"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31" name="Oval 12"/>
            <p:cNvSpPr>
              <a:spLocks noChangeArrowheads="1"/>
            </p:cNvSpPr>
            <p:nvPr/>
          </p:nvSpPr>
          <p:spPr bwMode="auto">
            <a:xfrm>
              <a:off x="4371804" y="1331908"/>
              <a:ext cx="134863" cy="135389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41" name="Oval 13"/>
            <p:cNvSpPr>
              <a:spLocks noChangeArrowheads="1"/>
            </p:cNvSpPr>
            <p:nvPr/>
          </p:nvSpPr>
          <p:spPr bwMode="auto">
            <a:xfrm>
              <a:off x="4674067" y="2337350"/>
              <a:ext cx="135389" cy="134863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42" name="Oval 14"/>
            <p:cNvSpPr>
              <a:spLocks noChangeArrowheads="1"/>
            </p:cNvSpPr>
            <p:nvPr/>
          </p:nvSpPr>
          <p:spPr bwMode="auto">
            <a:xfrm>
              <a:off x="4364457" y="3096154"/>
              <a:ext cx="134863" cy="134863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49" name="Oval 15"/>
            <p:cNvSpPr>
              <a:spLocks noChangeArrowheads="1"/>
            </p:cNvSpPr>
            <p:nvPr/>
          </p:nvSpPr>
          <p:spPr bwMode="auto">
            <a:xfrm>
              <a:off x="4636809" y="4158270"/>
              <a:ext cx="135389" cy="134863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prstDash val="solid"/>
              <a:miter lim="800000"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52" name="Line 16"/>
            <p:cNvSpPr>
              <a:spLocks noChangeShapeType="1"/>
            </p:cNvSpPr>
            <p:nvPr/>
          </p:nvSpPr>
          <p:spPr bwMode="auto">
            <a:xfrm flipH="1">
              <a:off x="3525364" y="1400127"/>
              <a:ext cx="846440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none" w="med" len="med"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53" name="Line 17"/>
            <p:cNvSpPr>
              <a:spLocks noChangeShapeType="1"/>
            </p:cNvSpPr>
            <p:nvPr/>
          </p:nvSpPr>
          <p:spPr bwMode="auto">
            <a:xfrm flipH="1">
              <a:off x="4809455" y="2403994"/>
              <a:ext cx="846440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oval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54" name="Line 18"/>
            <p:cNvSpPr>
              <a:spLocks noChangeShapeType="1"/>
            </p:cNvSpPr>
            <p:nvPr/>
          </p:nvSpPr>
          <p:spPr bwMode="auto">
            <a:xfrm flipH="1">
              <a:off x="3165903" y="3163849"/>
              <a:ext cx="1199605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none" w="med" len="med"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55" name="Line 19"/>
            <p:cNvSpPr>
              <a:spLocks noChangeShapeType="1"/>
            </p:cNvSpPr>
            <p:nvPr/>
          </p:nvSpPr>
          <p:spPr bwMode="auto">
            <a:xfrm flipH="1">
              <a:off x="4770623" y="4226489"/>
              <a:ext cx="845390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oval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4572591" y="1087849"/>
              <a:ext cx="976317" cy="97667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Bebas" pitchFamily="2" charset="0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603749" y="1905165"/>
              <a:ext cx="976317" cy="97667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Bebas" pitchFamily="2" charset="0"/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4572000" y="2675251"/>
              <a:ext cx="976317" cy="97667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Bebas" pitchFamily="2" charset="0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3601947" y="3513032"/>
              <a:ext cx="976317" cy="97667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ym typeface="Bebas" pitchFamily="2" charset="0"/>
              </a:endParaRPr>
            </a:p>
          </p:txBody>
        </p:sp>
        <p:sp>
          <p:nvSpPr>
            <p:cNvPr id="60" name="矩形 59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  <p:cNvSpPr/>
            <p:nvPr/>
          </p:nvSpPr>
          <p:spPr>
            <a:xfrm>
              <a:off x="1198385" y="1242811"/>
              <a:ext cx="2279979" cy="3618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600" b="1">
                  <a:solidFill>
                    <a:schemeClr val="accent1"/>
                  </a:solidFill>
                  <a:latin typeface="+mj-lt"/>
                  <a:ea typeface="+mj-ea"/>
                  <a:sym typeface="+mn-lt"/>
                </a:rPr>
                <a:t>请添加标题</a:t>
              </a:r>
              <a:endParaRPr lang="zh-CN" altLang="en-US" sz="1600" b="1">
                <a:solidFill>
                  <a:schemeClr val="accent1"/>
                </a:solidFill>
                <a:latin typeface="+mj-lt"/>
                <a:ea typeface="+mj-ea"/>
                <a:sym typeface="+mn-lt"/>
              </a:endParaRPr>
            </a:p>
          </p:txBody>
        </p:sp>
        <p:sp>
          <p:nvSpPr>
            <p:cNvPr id="61" name="矩形 60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  <p:cNvSpPr/>
            <p:nvPr/>
          </p:nvSpPr>
          <p:spPr>
            <a:xfrm>
              <a:off x="1003648" y="1542965"/>
              <a:ext cx="2474716" cy="11380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buClr>
                  <a:srgbClr val="E7E6E6">
                    <a:lumMod val="10000"/>
                  </a:srgbClr>
                </a:buClr>
              </a:pPr>
              <a:r>
                <a:rPr lang="en-US" altLang="zh-CN" sz="105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2" name="矩形 61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  <p:cNvSpPr/>
            <p:nvPr/>
          </p:nvSpPr>
          <p:spPr>
            <a:xfrm>
              <a:off x="849584" y="2954574"/>
              <a:ext cx="2279979" cy="3618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600" b="1">
                  <a:solidFill>
                    <a:schemeClr val="accent1"/>
                  </a:solidFill>
                  <a:latin typeface="+mj-lt"/>
                  <a:ea typeface="+mj-ea"/>
                  <a:sym typeface="+mn-lt"/>
                </a:rPr>
                <a:t>请添加标题</a:t>
              </a:r>
              <a:endParaRPr lang="zh-CN" altLang="en-US" sz="1600" b="1">
                <a:solidFill>
                  <a:schemeClr val="accent1"/>
                </a:solidFill>
                <a:latin typeface="+mj-lt"/>
                <a:ea typeface="+mj-ea"/>
                <a:sym typeface="+mn-lt"/>
              </a:endParaRPr>
            </a:p>
          </p:txBody>
        </p:sp>
        <p:sp>
          <p:nvSpPr>
            <p:cNvPr id="63" name="矩形 62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  <p:cNvSpPr/>
            <p:nvPr/>
          </p:nvSpPr>
          <p:spPr>
            <a:xfrm>
              <a:off x="654847" y="3254728"/>
              <a:ext cx="2474716" cy="11380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buClr>
                  <a:srgbClr val="E7E6E6">
                    <a:lumMod val="10000"/>
                  </a:srgbClr>
                </a:buClr>
              </a:pPr>
              <a:r>
                <a:rPr lang="en-US" altLang="zh-CN" sz="105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4" name="矩形 63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  <p:cNvSpPr/>
            <p:nvPr/>
          </p:nvSpPr>
          <p:spPr>
            <a:xfrm>
              <a:off x="5665638" y="2271596"/>
              <a:ext cx="2279979" cy="3618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>
                  <a:solidFill>
                    <a:schemeClr val="accent1"/>
                  </a:solidFill>
                  <a:latin typeface="+mj-lt"/>
                  <a:ea typeface="+mj-ea"/>
                  <a:sym typeface="+mn-lt"/>
                </a:rPr>
                <a:t>请添加标题</a:t>
              </a:r>
              <a:endParaRPr lang="zh-CN" altLang="en-US" sz="1600" b="1">
                <a:solidFill>
                  <a:schemeClr val="accent1"/>
                </a:solidFill>
                <a:latin typeface="+mj-lt"/>
                <a:ea typeface="+mj-ea"/>
                <a:sym typeface="+mn-lt"/>
              </a:endParaRPr>
            </a:p>
          </p:txBody>
        </p:sp>
        <p:sp>
          <p:nvSpPr>
            <p:cNvPr id="65" name="矩形 64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  <p:cNvSpPr/>
            <p:nvPr/>
          </p:nvSpPr>
          <p:spPr>
            <a:xfrm>
              <a:off x="5694389" y="2567183"/>
              <a:ext cx="2545327" cy="8784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rgbClr val="E7E6E6">
                    <a:lumMod val="10000"/>
                  </a:srgbClr>
                </a:buClr>
              </a:pPr>
              <a:r>
                <a:rPr lang="en-US" altLang="zh-CN" sz="105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6" name="矩形 65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  <p:cNvSpPr/>
            <p:nvPr/>
          </p:nvSpPr>
          <p:spPr>
            <a:xfrm>
              <a:off x="5650512" y="3930999"/>
              <a:ext cx="2279979" cy="3618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>
                  <a:solidFill>
                    <a:schemeClr val="accent1"/>
                  </a:solidFill>
                  <a:latin typeface="+mj-lt"/>
                  <a:ea typeface="+mj-ea"/>
                  <a:sym typeface="+mn-lt"/>
                </a:rPr>
                <a:t>请添加标题</a:t>
              </a:r>
              <a:endParaRPr lang="zh-CN" altLang="en-US" sz="1600" b="1">
                <a:solidFill>
                  <a:schemeClr val="accent1"/>
                </a:solidFill>
                <a:latin typeface="+mj-lt"/>
                <a:ea typeface="+mj-ea"/>
                <a:sym typeface="+mn-lt"/>
              </a:endParaRPr>
            </a:p>
          </p:txBody>
        </p:sp>
        <p:sp>
          <p:nvSpPr>
            <p:cNvPr id="67" name="矩形 66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  <p:cNvSpPr/>
            <p:nvPr/>
          </p:nvSpPr>
          <p:spPr>
            <a:xfrm>
              <a:off x="5650775" y="4167297"/>
              <a:ext cx="2742956" cy="8784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buClr>
                  <a:srgbClr val="E7E6E6">
                    <a:lumMod val="10000"/>
                  </a:srgbClr>
                </a:buClr>
              </a:pPr>
              <a:r>
                <a:rPr lang="en-US" altLang="zh-CN" sz="105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单击此处输入你的正文，文字是您思想的提炼，为了最终演示发布的良好效果，请尽量言简意赅的阐述观点</a:t>
              </a:r>
              <a:endParaRPr lang="en-US" altLang="zh-CN" sz="105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68" name="Group 8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  <p:cNvGrpSpPr>
              <a:grpSpLocks noChangeAspect="1"/>
            </p:cNvGrpSpPr>
            <p:nvPr/>
          </p:nvGrpSpPr>
          <p:grpSpPr bwMode="auto">
            <a:xfrm>
              <a:off x="4898952" y="1387560"/>
              <a:ext cx="323594" cy="377249"/>
              <a:chOff x="2492" y="1167"/>
              <a:chExt cx="778" cy="907"/>
            </a:xfrm>
            <a:solidFill>
              <a:schemeClr val="bg1"/>
            </a:solidFill>
          </p:grpSpPr>
          <p:sp>
            <p:nvSpPr>
              <p:cNvPr id="69" name="Freeform 9"/>
              <p:cNvSpPr>
                <a:spLocks noEditPoints="1"/>
              </p:cNvSpPr>
              <p:nvPr/>
            </p:nvSpPr>
            <p:spPr bwMode="auto">
              <a:xfrm>
                <a:off x="2492" y="1167"/>
                <a:ext cx="778" cy="907"/>
              </a:xfrm>
              <a:custGeom>
                <a:avLst/>
                <a:gdLst>
                  <a:gd name="T0" fmla="*/ 579 w 636"/>
                  <a:gd name="T1" fmla="*/ 0 h 746"/>
                  <a:gd name="T2" fmla="*/ 57 w 636"/>
                  <a:gd name="T3" fmla="*/ 0 h 746"/>
                  <a:gd name="T4" fmla="*/ 0 w 636"/>
                  <a:gd name="T5" fmla="*/ 57 h 746"/>
                  <a:gd name="T6" fmla="*/ 0 w 636"/>
                  <a:gd name="T7" fmla="*/ 689 h 746"/>
                  <a:gd name="T8" fmla="*/ 57 w 636"/>
                  <a:gd name="T9" fmla="*/ 746 h 746"/>
                  <a:gd name="T10" fmla="*/ 579 w 636"/>
                  <a:gd name="T11" fmla="*/ 746 h 746"/>
                  <a:gd name="T12" fmla="*/ 636 w 636"/>
                  <a:gd name="T13" fmla="*/ 689 h 746"/>
                  <a:gd name="T14" fmla="*/ 636 w 636"/>
                  <a:gd name="T15" fmla="*/ 57 h 746"/>
                  <a:gd name="T16" fmla="*/ 579 w 636"/>
                  <a:gd name="T17" fmla="*/ 0 h 746"/>
                  <a:gd name="T18" fmla="*/ 43 w 636"/>
                  <a:gd name="T19" fmla="*/ 689 h 746"/>
                  <a:gd name="T20" fmla="*/ 43 w 636"/>
                  <a:gd name="T21" fmla="*/ 57 h 746"/>
                  <a:gd name="T22" fmla="*/ 57 w 636"/>
                  <a:gd name="T23" fmla="*/ 43 h 746"/>
                  <a:gd name="T24" fmla="*/ 94 w 636"/>
                  <a:gd name="T25" fmla="*/ 43 h 746"/>
                  <a:gd name="T26" fmla="*/ 94 w 636"/>
                  <a:gd name="T27" fmla="*/ 703 h 746"/>
                  <a:gd name="T28" fmla="*/ 57 w 636"/>
                  <a:gd name="T29" fmla="*/ 703 h 746"/>
                  <a:gd name="T30" fmla="*/ 43 w 636"/>
                  <a:gd name="T31" fmla="*/ 689 h 746"/>
                  <a:gd name="T32" fmla="*/ 593 w 636"/>
                  <a:gd name="T33" fmla="*/ 689 h 746"/>
                  <a:gd name="T34" fmla="*/ 579 w 636"/>
                  <a:gd name="T35" fmla="*/ 703 h 746"/>
                  <a:gd name="T36" fmla="*/ 138 w 636"/>
                  <a:gd name="T37" fmla="*/ 703 h 746"/>
                  <a:gd name="T38" fmla="*/ 138 w 636"/>
                  <a:gd name="T39" fmla="*/ 43 h 746"/>
                  <a:gd name="T40" fmla="*/ 579 w 636"/>
                  <a:gd name="T41" fmla="*/ 43 h 746"/>
                  <a:gd name="T42" fmla="*/ 593 w 636"/>
                  <a:gd name="T43" fmla="*/ 57 h 746"/>
                  <a:gd name="T44" fmla="*/ 593 w 636"/>
                  <a:gd name="T45" fmla="*/ 689 h 7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36" h="746">
                    <a:moveTo>
                      <a:pt x="579" y="0"/>
                    </a:moveTo>
                    <a:cubicBezTo>
                      <a:pt x="57" y="0"/>
                      <a:pt x="57" y="0"/>
                      <a:pt x="57" y="0"/>
                    </a:cubicBezTo>
                    <a:cubicBezTo>
                      <a:pt x="25" y="0"/>
                      <a:pt x="0" y="25"/>
                      <a:pt x="0" y="57"/>
                    </a:cubicBezTo>
                    <a:cubicBezTo>
                      <a:pt x="0" y="689"/>
                      <a:pt x="0" y="689"/>
                      <a:pt x="0" y="689"/>
                    </a:cubicBezTo>
                    <a:cubicBezTo>
                      <a:pt x="0" y="721"/>
                      <a:pt x="25" y="746"/>
                      <a:pt x="57" y="746"/>
                    </a:cubicBezTo>
                    <a:cubicBezTo>
                      <a:pt x="579" y="746"/>
                      <a:pt x="579" y="746"/>
                      <a:pt x="579" y="746"/>
                    </a:cubicBezTo>
                    <a:cubicBezTo>
                      <a:pt x="611" y="746"/>
                      <a:pt x="636" y="721"/>
                      <a:pt x="636" y="689"/>
                    </a:cubicBezTo>
                    <a:cubicBezTo>
                      <a:pt x="636" y="57"/>
                      <a:pt x="636" y="57"/>
                      <a:pt x="636" y="57"/>
                    </a:cubicBezTo>
                    <a:cubicBezTo>
                      <a:pt x="636" y="25"/>
                      <a:pt x="611" y="0"/>
                      <a:pt x="579" y="0"/>
                    </a:cubicBezTo>
                    <a:close/>
                    <a:moveTo>
                      <a:pt x="43" y="689"/>
                    </a:moveTo>
                    <a:cubicBezTo>
                      <a:pt x="43" y="57"/>
                      <a:pt x="43" y="57"/>
                      <a:pt x="43" y="57"/>
                    </a:cubicBezTo>
                    <a:cubicBezTo>
                      <a:pt x="43" y="49"/>
                      <a:pt x="49" y="43"/>
                      <a:pt x="57" y="43"/>
                    </a:cubicBezTo>
                    <a:cubicBezTo>
                      <a:pt x="94" y="43"/>
                      <a:pt x="94" y="43"/>
                      <a:pt x="94" y="43"/>
                    </a:cubicBezTo>
                    <a:cubicBezTo>
                      <a:pt x="94" y="703"/>
                      <a:pt x="94" y="703"/>
                      <a:pt x="94" y="703"/>
                    </a:cubicBezTo>
                    <a:cubicBezTo>
                      <a:pt x="57" y="703"/>
                      <a:pt x="57" y="703"/>
                      <a:pt x="57" y="703"/>
                    </a:cubicBezTo>
                    <a:cubicBezTo>
                      <a:pt x="49" y="703"/>
                      <a:pt x="43" y="697"/>
                      <a:pt x="43" y="689"/>
                    </a:cubicBezTo>
                    <a:close/>
                    <a:moveTo>
                      <a:pt x="593" y="689"/>
                    </a:moveTo>
                    <a:cubicBezTo>
                      <a:pt x="593" y="697"/>
                      <a:pt x="587" y="703"/>
                      <a:pt x="579" y="703"/>
                    </a:cubicBezTo>
                    <a:cubicBezTo>
                      <a:pt x="138" y="703"/>
                      <a:pt x="138" y="703"/>
                      <a:pt x="138" y="703"/>
                    </a:cubicBezTo>
                    <a:cubicBezTo>
                      <a:pt x="138" y="43"/>
                      <a:pt x="138" y="43"/>
                      <a:pt x="138" y="43"/>
                    </a:cubicBezTo>
                    <a:cubicBezTo>
                      <a:pt x="579" y="43"/>
                      <a:pt x="579" y="43"/>
                      <a:pt x="579" y="43"/>
                    </a:cubicBezTo>
                    <a:cubicBezTo>
                      <a:pt x="587" y="43"/>
                      <a:pt x="593" y="49"/>
                      <a:pt x="593" y="57"/>
                    </a:cubicBezTo>
                    <a:lnTo>
                      <a:pt x="593" y="6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Rectangle 10"/>
              <p:cNvSpPr>
                <a:spLocks noChangeArrowheads="1"/>
              </p:cNvSpPr>
              <p:nvPr/>
            </p:nvSpPr>
            <p:spPr bwMode="auto">
              <a:xfrm>
                <a:off x="2694" y="1474"/>
                <a:ext cx="184" cy="5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Rectangle 11"/>
              <p:cNvSpPr>
                <a:spLocks noChangeArrowheads="1"/>
              </p:cNvSpPr>
              <p:nvPr/>
            </p:nvSpPr>
            <p:spPr bwMode="auto">
              <a:xfrm>
                <a:off x="2694" y="1352"/>
                <a:ext cx="245" cy="5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2"/>
              <p:cNvSpPr>
                <a:spLocks noEditPoints="1"/>
              </p:cNvSpPr>
              <p:nvPr/>
            </p:nvSpPr>
            <p:spPr bwMode="auto">
              <a:xfrm>
                <a:off x="2968" y="1381"/>
                <a:ext cx="187" cy="606"/>
              </a:xfrm>
              <a:custGeom>
                <a:avLst/>
                <a:gdLst>
                  <a:gd name="T0" fmla="*/ 0 w 153"/>
                  <a:gd name="T1" fmla="*/ 76 h 498"/>
                  <a:gd name="T2" fmla="*/ 0 w 153"/>
                  <a:gd name="T3" fmla="*/ 441 h 498"/>
                  <a:gd name="T4" fmla="*/ 57 w 153"/>
                  <a:gd name="T5" fmla="*/ 498 h 498"/>
                  <a:gd name="T6" fmla="*/ 96 w 153"/>
                  <a:gd name="T7" fmla="*/ 498 h 498"/>
                  <a:gd name="T8" fmla="*/ 153 w 153"/>
                  <a:gd name="T9" fmla="*/ 441 h 498"/>
                  <a:gd name="T10" fmla="*/ 153 w 153"/>
                  <a:gd name="T11" fmla="*/ 76 h 498"/>
                  <a:gd name="T12" fmla="*/ 77 w 153"/>
                  <a:gd name="T13" fmla="*/ 0 h 498"/>
                  <a:gd name="T14" fmla="*/ 0 w 153"/>
                  <a:gd name="T15" fmla="*/ 76 h 498"/>
                  <a:gd name="T16" fmla="*/ 109 w 153"/>
                  <a:gd name="T17" fmla="*/ 441 h 498"/>
                  <a:gd name="T18" fmla="*/ 96 w 153"/>
                  <a:gd name="T19" fmla="*/ 454 h 498"/>
                  <a:gd name="T20" fmla="*/ 57 w 153"/>
                  <a:gd name="T21" fmla="*/ 454 h 498"/>
                  <a:gd name="T22" fmla="*/ 44 w 153"/>
                  <a:gd name="T23" fmla="*/ 441 h 498"/>
                  <a:gd name="T24" fmla="*/ 44 w 153"/>
                  <a:gd name="T25" fmla="*/ 94 h 498"/>
                  <a:gd name="T26" fmla="*/ 77 w 153"/>
                  <a:gd name="T27" fmla="*/ 62 h 498"/>
                  <a:gd name="T28" fmla="*/ 109 w 153"/>
                  <a:gd name="T29" fmla="*/ 94 h 498"/>
                  <a:gd name="T30" fmla="*/ 109 w 153"/>
                  <a:gd name="T31" fmla="*/ 441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3" h="498">
                    <a:moveTo>
                      <a:pt x="0" y="76"/>
                    </a:moveTo>
                    <a:cubicBezTo>
                      <a:pt x="0" y="441"/>
                      <a:pt x="0" y="441"/>
                      <a:pt x="0" y="441"/>
                    </a:cubicBezTo>
                    <a:cubicBezTo>
                      <a:pt x="0" y="472"/>
                      <a:pt x="26" y="498"/>
                      <a:pt x="57" y="498"/>
                    </a:cubicBezTo>
                    <a:cubicBezTo>
                      <a:pt x="96" y="498"/>
                      <a:pt x="96" y="498"/>
                      <a:pt x="96" y="498"/>
                    </a:cubicBezTo>
                    <a:cubicBezTo>
                      <a:pt x="128" y="498"/>
                      <a:pt x="153" y="472"/>
                      <a:pt x="153" y="441"/>
                    </a:cubicBezTo>
                    <a:cubicBezTo>
                      <a:pt x="153" y="76"/>
                      <a:pt x="153" y="76"/>
                      <a:pt x="153" y="76"/>
                    </a:cubicBezTo>
                    <a:cubicBezTo>
                      <a:pt x="77" y="0"/>
                      <a:pt x="77" y="0"/>
                      <a:pt x="77" y="0"/>
                    </a:cubicBezTo>
                    <a:lnTo>
                      <a:pt x="0" y="76"/>
                    </a:lnTo>
                    <a:close/>
                    <a:moveTo>
                      <a:pt x="109" y="441"/>
                    </a:moveTo>
                    <a:cubicBezTo>
                      <a:pt x="109" y="448"/>
                      <a:pt x="104" y="454"/>
                      <a:pt x="96" y="454"/>
                    </a:cubicBezTo>
                    <a:cubicBezTo>
                      <a:pt x="57" y="454"/>
                      <a:pt x="57" y="454"/>
                      <a:pt x="57" y="454"/>
                    </a:cubicBezTo>
                    <a:cubicBezTo>
                      <a:pt x="50" y="454"/>
                      <a:pt x="44" y="448"/>
                      <a:pt x="44" y="441"/>
                    </a:cubicBezTo>
                    <a:cubicBezTo>
                      <a:pt x="44" y="94"/>
                      <a:pt x="44" y="94"/>
                      <a:pt x="44" y="94"/>
                    </a:cubicBezTo>
                    <a:cubicBezTo>
                      <a:pt x="77" y="62"/>
                      <a:pt x="77" y="62"/>
                      <a:pt x="77" y="62"/>
                    </a:cubicBezTo>
                    <a:cubicBezTo>
                      <a:pt x="109" y="94"/>
                      <a:pt x="109" y="94"/>
                      <a:pt x="109" y="94"/>
                    </a:cubicBezTo>
                    <a:lnTo>
                      <a:pt x="109" y="4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3" name="Group 15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  <p:cNvGrpSpPr>
              <a:grpSpLocks noChangeAspect="1"/>
            </p:cNvGrpSpPr>
            <p:nvPr/>
          </p:nvGrpSpPr>
          <p:grpSpPr bwMode="auto">
            <a:xfrm>
              <a:off x="3867610" y="3813271"/>
              <a:ext cx="444990" cy="376192"/>
              <a:chOff x="2425" y="1235"/>
              <a:chExt cx="912" cy="771"/>
            </a:xfrm>
            <a:solidFill>
              <a:schemeClr val="bg1"/>
            </a:solidFill>
          </p:grpSpPr>
          <p:sp>
            <p:nvSpPr>
              <p:cNvPr id="74" name="Freeform 16"/>
              <p:cNvSpPr/>
              <p:nvPr/>
            </p:nvSpPr>
            <p:spPr bwMode="auto">
              <a:xfrm>
                <a:off x="2625" y="1422"/>
                <a:ext cx="513" cy="214"/>
              </a:xfrm>
              <a:custGeom>
                <a:avLst/>
                <a:gdLst>
                  <a:gd name="T0" fmla="*/ 348 w 513"/>
                  <a:gd name="T1" fmla="*/ 0 h 214"/>
                  <a:gd name="T2" fmla="*/ 210 w 513"/>
                  <a:gd name="T3" fmla="*/ 139 h 214"/>
                  <a:gd name="T4" fmla="*/ 119 w 513"/>
                  <a:gd name="T5" fmla="*/ 48 h 214"/>
                  <a:gd name="T6" fmla="*/ 0 w 513"/>
                  <a:gd name="T7" fmla="*/ 166 h 214"/>
                  <a:gd name="T8" fmla="*/ 38 w 513"/>
                  <a:gd name="T9" fmla="*/ 202 h 214"/>
                  <a:gd name="T10" fmla="*/ 119 w 513"/>
                  <a:gd name="T11" fmla="*/ 123 h 214"/>
                  <a:gd name="T12" fmla="*/ 210 w 513"/>
                  <a:gd name="T13" fmla="*/ 214 h 214"/>
                  <a:gd name="T14" fmla="*/ 348 w 513"/>
                  <a:gd name="T15" fmla="*/ 76 h 214"/>
                  <a:gd name="T16" fmla="*/ 475 w 513"/>
                  <a:gd name="T17" fmla="*/ 202 h 214"/>
                  <a:gd name="T18" fmla="*/ 513 w 513"/>
                  <a:gd name="T19" fmla="*/ 165 h 214"/>
                  <a:gd name="T20" fmla="*/ 348 w 513"/>
                  <a:gd name="T21" fmla="*/ 0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13" h="214">
                    <a:moveTo>
                      <a:pt x="348" y="0"/>
                    </a:moveTo>
                    <a:lnTo>
                      <a:pt x="210" y="139"/>
                    </a:lnTo>
                    <a:lnTo>
                      <a:pt x="119" y="48"/>
                    </a:lnTo>
                    <a:lnTo>
                      <a:pt x="0" y="166"/>
                    </a:lnTo>
                    <a:lnTo>
                      <a:pt x="38" y="202"/>
                    </a:lnTo>
                    <a:lnTo>
                      <a:pt x="119" y="123"/>
                    </a:lnTo>
                    <a:lnTo>
                      <a:pt x="210" y="214"/>
                    </a:lnTo>
                    <a:lnTo>
                      <a:pt x="348" y="76"/>
                    </a:lnTo>
                    <a:lnTo>
                      <a:pt x="475" y="202"/>
                    </a:lnTo>
                    <a:lnTo>
                      <a:pt x="513" y="165"/>
                    </a:lnTo>
                    <a:lnTo>
                      <a:pt x="34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7"/>
              <p:cNvSpPr>
                <a:spLocks noEditPoints="1"/>
              </p:cNvSpPr>
              <p:nvPr/>
            </p:nvSpPr>
            <p:spPr bwMode="auto">
              <a:xfrm>
                <a:off x="2425" y="1235"/>
                <a:ext cx="912" cy="771"/>
              </a:xfrm>
              <a:custGeom>
                <a:avLst/>
                <a:gdLst>
                  <a:gd name="T0" fmla="*/ 912 w 912"/>
                  <a:gd name="T1" fmla="*/ 54 h 771"/>
                  <a:gd name="T2" fmla="*/ 912 w 912"/>
                  <a:gd name="T3" fmla="*/ 0 h 771"/>
                  <a:gd name="T4" fmla="*/ 2 w 912"/>
                  <a:gd name="T5" fmla="*/ 0 h 771"/>
                  <a:gd name="T6" fmla="*/ 2 w 912"/>
                  <a:gd name="T7" fmla="*/ 54 h 771"/>
                  <a:gd name="T8" fmla="*/ 30 w 912"/>
                  <a:gd name="T9" fmla="*/ 54 h 771"/>
                  <a:gd name="T10" fmla="*/ 30 w 912"/>
                  <a:gd name="T11" fmla="*/ 541 h 771"/>
                  <a:gd name="T12" fmla="*/ 0 w 912"/>
                  <a:gd name="T13" fmla="*/ 541 h 771"/>
                  <a:gd name="T14" fmla="*/ 0 w 912"/>
                  <a:gd name="T15" fmla="*/ 594 h 771"/>
                  <a:gd name="T16" fmla="*/ 30 w 912"/>
                  <a:gd name="T17" fmla="*/ 594 h 771"/>
                  <a:gd name="T18" fmla="*/ 30 w 912"/>
                  <a:gd name="T19" fmla="*/ 595 h 771"/>
                  <a:gd name="T20" fmla="*/ 429 w 912"/>
                  <a:gd name="T21" fmla="*/ 595 h 771"/>
                  <a:gd name="T22" fmla="*/ 429 w 912"/>
                  <a:gd name="T23" fmla="*/ 718 h 771"/>
                  <a:gd name="T24" fmla="*/ 367 w 912"/>
                  <a:gd name="T25" fmla="*/ 718 h 771"/>
                  <a:gd name="T26" fmla="*/ 367 w 912"/>
                  <a:gd name="T27" fmla="*/ 771 h 771"/>
                  <a:gd name="T28" fmla="*/ 545 w 912"/>
                  <a:gd name="T29" fmla="*/ 771 h 771"/>
                  <a:gd name="T30" fmla="*/ 545 w 912"/>
                  <a:gd name="T31" fmla="*/ 718 h 771"/>
                  <a:gd name="T32" fmla="*/ 482 w 912"/>
                  <a:gd name="T33" fmla="*/ 718 h 771"/>
                  <a:gd name="T34" fmla="*/ 482 w 912"/>
                  <a:gd name="T35" fmla="*/ 595 h 771"/>
                  <a:gd name="T36" fmla="*/ 885 w 912"/>
                  <a:gd name="T37" fmla="*/ 595 h 771"/>
                  <a:gd name="T38" fmla="*/ 885 w 912"/>
                  <a:gd name="T39" fmla="*/ 594 h 771"/>
                  <a:gd name="T40" fmla="*/ 911 w 912"/>
                  <a:gd name="T41" fmla="*/ 594 h 771"/>
                  <a:gd name="T42" fmla="*/ 911 w 912"/>
                  <a:gd name="T43" fmla="*/ 541 h 771"/>
                  <a:gd name="T44" fmla="*/ 885 w 912"/>
                  <a:gd name="T45" fmla="*/ 541 h 771"/>
                  <a:gd name="T46" fmla="*/ 885 w 912"/>
                  <a:gd name="T47" fmla="*/ 54 h 771"/>
                  <a:gd name="T48" fmla="*/ 912 w 912"/>
                  <a:gd name="T49" fmla="*/ 54 h 771"/>
                  <a:gd name="T50" fmla="*/ 83 w 912"/>
                  <a:gd name="T51" fmla="*/ 541 h 771"/>
                  <a:gd name="T52" fmla="*/ 83 w 912"/>
                  <a:gd name="T53" fmla="*/ 55 h 771"/>
                  <a:gd name="T54" fmla="*/ 832 w 912"/>
                  <a:gd name="T55" fmla="*/ 55 h 771"/>
                  <a:gd name="T56" fmla="*/ 832 w 912"/>
                  <a:gd name="T57" fmla="*/ 541 h 771"/>
                  <a:gd name="T58" fmla="*/ 83 w 912"/>
                  <a:gd name="T59" fmla="*/ 541 h 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12" h="771">
                    <a:moveTo>
                      <a:pt x="912" y="54"/>
                    </a:moveTo>
                    <a:lnTo>
                      <a:pt x="912" y="0"/>
                    </a:lnTo>
                    <a:lnTo>
                      <a:pt x="2" y="0"/>
                    </a:lnTo>
                    <a:lnTo>
                      <a:pt x="2" y="54"/>
                    </a:lnTo>
                    <a:lnTo>
                      <a:pt x="30" y="54"/>
                    </a:lnTo>
                    <a:lnTo>
                      <a:pt x="30" y="541"/>
                    </a:lnTo>
                    <a:lnTo>
                      <a:pt x="0" y="541"/>
                    </a:lnTo>
                    <a:lnTo>
                      <a:pt x="0" y="594"/>
                    </a:lnTo>
                    <a:lnTo>
                      <a:pt x="30" y="594"/>
                    </a:lnTo>
                    <a:lnTo>
                      <a:pt x="30" y="595"/>
                    </a:lnTo>
                    <a:lnTo>
                      <a:pt x="429" y="595"/>
                    </a:lnTo>
                    <a:lnTo>
                      <a:pt x="429" y="718"/>
                    </a:lnTo>
                    <a:lnTo>
                      <a:pt x="367" y="718"/>
                    </a:lnTo>
                    <a:lnTo>
                      <a:pt x="367" y="771"/>
                    </a:lnTo>
                    <a:lnTo>
                      <a:pt x="545" y="771"/>
                    </a:lnTo>
                    <a:lnTo>
                      <a:pt x="545" y="718"/>
                    </a:lnTo>
                    <a:lnTo>
                      <a:pt x="482" y="718"/>
                    </a:lnTo>
                    <a:lnTo>
                      <a:pt x="482" y="595"/>
                    </a:lnTo>
                    <a:lnTo>
                      <a:pt x="885" y="595"/>
                    </a:lnTo>
                    <a:lnTo>
                      <a:pt x="885" y="594"/>
                    </a:lnTo>
                    <a:lnTo>
                      <a:pt x="911" y="594"/>
                    </a:lnTo>
                    <a:lnTo>
                      <a:pt x="911" y="541"/>
                    </a:lnTo>
                    <a:lnTo>
                      <a:pt x="885" y="541"/>
                    </a:lnTo>
                    <a:lnTo>
                      <a:pt x="885" y="54"/>
                    </a:lnTo>
                    <a:lnTo>
                      <a:pt x="912" y="54"/>
                    </a:lnTo>
                    <a:close/>
                    <a:moveTo>
                      <a:pt x="83" y="541"/>
                    </a:moveTo>
                    <a:lnTo>
                      <a:pt x="83" y="55"/>
                    </a:lnTo>
                    <a:lnTo>
                      <a:pt x="832" y="55"/>
                    </a:lnTo>
                    <a:lnTo>
                      <a:pt x="832" y="541"/>
                    </a:lnTo>
                    <a:lnTo>
                      <a:pt x="83" y="5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6" name="Group 20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  <p:cNvGrpSpPr>
              <a:grpSpLocks noChangeAspect="1"/>
            </p:cNvGrpSpPr>
            <p:nvPr/>
          </p:nvGrpSpPr>
          <p:grpSpPr bwMode="auto">
            <a:xfrm>
              <a:off x="3849938" y="2212288"/>
              <a:ext cx="483938" cy="362424"/>
              <a:chOff x="2423" y="1278"/>
              <a:chExt cx="912" cy="683"/>
            </a:xfrm>
            <a:solidFill>
              <a:schemeClr val="bg1"/>
            </a:solidFill>
          </p:grpSpPr>
          <p:sp>
            <p:nvSpPr>
              <p:cNvPr id="77" name="Freeform 21"/>
              <p:cNvSpPr/>
              <p:nvPr/>
            </p:nvSpPr>
            <p:spPr bwMode="auto">
              <a:xfrm>
                <a:off x="2746" y="1582"/>
                <a:ext cx="265" cy="281"/>
              </a:xfrm>
              <a:custGeom>
                <a:avLst/>
                <a:gdLst>
                  <a:gd name="T0" fmla="*/ 0 w 265"/>
                  <a:gd name="T1" fmla="*/ 131 h 281"/>
                  <a:gd name="T2" fmla="*/ 38 w 265"/>
                  <a:gd name="T3" fmla="*/ 169 h 281"/>
                  <a:gd name="T4" fmla="*/ 107 w 265"/>
                  <a:gd name="T5" fmla="*/ 102 h 281"/>
                  <a:gd name="T6" fmla="*/ 105 w 265"/>
                  <a:gd name="T7" fmla="*/ 281 h 281"/>
                  <a:gd name="T8" fmla="*/ 159 w 265"/>
                  <a:gd name="T9" fmla="*/ 281 h 281"/>
                  <a:gd name="T10" fmla="*/ 159 w 265"/>
                  <a:gd name="T11" fmla="*/ 102 h 281"/>
                  <a:gd name="T12" fmla="*/ 227 w 265"/>
                  <a:gd name="T13" fmla="*/ 169 h 281"/>
                  <a:gd name="T14" fmla="*/ 265 w 265"/>
                  <a:gd name="T15" fmla="*/ 131 h 281"/>
                  <a:gd name="T16" fmla="*/ 132 w 265"/>
                  <a:gd name="T17" fmla="*/ 0 h 281"/>
                  <a:gd name="T18" fmla="*/ 0 w 265"/>
                  <a:gd name="T19" fmla="*/ 131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5" h="281">
                    <a:moveTo>
                      <a:pt x="0" y="131"/>
                    </a:moveTo>
                    <a:lnTo>
                      <a:pt x="38" y="169"/>
                    </a:lnTo>
                    <a:lnTo>
                      <a:pt x="107" y="102"/>
                    </a:lnTo>
                    <a:lnTo>
                      <a:pt x="105" y="281"/>
                    </a:lnTo>
                    <a:lnTo>
                      <a:pt x="159" y="281"/>
                    </a:lnTo>
                    <a:lnTo>
                      <a:pt x="159" y="102"/>
                    </a:lnTo>
                    <a:lnTo>
                      <a:pt x="227" y="169"/>
                    </a:lnTo>
                    <a:lnTo>
                      <a:pt x="265" y="131"/>
                    </a:lnTo>
                    <a:lnTo>
                      <a:pt x="132" y="0"/>
                    </a:lnTo>
                    <a:lnTo>
                      <a:pt x="0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22"/>
              <p:cNvSpPr>
                <a:spLocks noEditPoints="1"/>
              </p:cNvSpPr>
              <p:nvPr/>
            </p:nvSpPr>
            <p:spPr bwMode="auto">
              <a:xfrm>
                <a:off x="2423" y="1278"/>
                <a:ext cx="912" cy="683"/>
              </a:xfrm>
              <a:custGeom>
                <a:avLst/>
                <a:gdLst>
                  <a:gd name="T0" fmla="*/ 692 w 747"/>
                  <a:gd name="T1" fmla="*/ 240 h 562"/>
                  <a:gd name="T2" fmla="*/ 579 w 747"/>
                  <a:gd name="T3" fmla="*/ 186 h 562"/>
                  <a:gd name="T4" fmla="*/ 520 w 747"/>
                  <a:gd name="T5" fmla="*/ 61 h 562"/>
                  <a:gd name="T6" fmla="*/ 374 w 747"/>
                  <a:gd name="T7" fmla="*/ 0 h 562"/>
                  <a:gd name="T8" fmla="*/ 228 w 747"/>
                  <a:gd name="T9" fmla="*/ 61 h 562"/>
                  <a:gd name="T10" fmla="*/ 168 w 747"/>
                  <a:gd name="T11" fmla="*/ 186 h 562"/>
                  <a:gd name="T12" fmla="*/ 55 w 747"/>
                  <a:gd name="T13" fmla="*/ 240 h 562"/>
                  <a:gd name="T14" fmla="*/ 0 w 747"/>
                  <a:gd name="T15" fmla="*/ 374 h 562"/>
                  <a:gd name="T16" fmla="*/ 55 w 747"/>
                  <a:gd name="T17" fmla="*/ 507 h 562"/>
                  <a:gd name="T18" fmla="*/ 189 w 747"/>
                  <a:gd name="T19" fmla="*/ 562 h 562"/>
                  <a:gd name="T20" fmla="*/ 559 w 747"/>
                  <a:gd name="T21" fmla="*/ 562 h 562"/>
                  <a:gd name="T22" fmla="*/ 692 w 747"/>
                  <a:gd name="T23" fmla="*/ 507 h 562"/>
                  <a:gd name="T24" fmla="*/ 747 w 747"/>
                  <a:gd name="T25" fmla="*/ 374 h 562"/>
                  <a:gd name="T26" fmla="*/ 692 w 747"/>
                  <a:gd name="T27" fmla="*/ 240 h 562"/>
                  <a:gd name="T28" fmla="*/ 559 w 747"/>
                  <a:gd name="T29" fmla="*/ 518 h 562"/>
                  <a:gd name="T30" fmla="*/ 189 w 747"/>
                  <a:gd name="T31" fmla="*/ 518 h 562"/>
                  <a:gd name="T32" fmla="*/ 44 w 747"/>
                  <a:gd name="T33" fmla="*/ 374 h 562"/>
                  <a:gd name="T34" fmla="*/ 188 w 747"/>
                  <a:gd name="T35" fmla="*/ 229 h 562"/>
                  <a:gd name="T36" fmla="*/ 211 w 747"/>
                  <a:gd name="T37" fmla="*/ 229 h 562"/>
                  <a:gd name="T38" fmla="*/ 211 w 747"/>
                  <a:gd name="T39" fmla="*/ 207 h 562"/>
                  <a:gd name="T40" fmla="*/ 211 w 747"/>
                  <a:gd name="T41" fmla="*/ 207 h 562"/>
                  <a:gd name="T42" fmla="*/ 374 w 747"/>
                  <a:gd name="T43" fmla="*/ 44 h 562"/>
                  <a:gd name="T44" fmla="*/ 536 w 747"/>
                  <a:gd name="T45" fmla="*/ 206 h 562"/>
                  <a:gd name="T46" fmla="*/ 536 w 747"/>
                  <a:gd name="T47" fmla="*/ 207 h 562"/>
                  <a:gd name="T48" fmla="*/ 536 w 747"/>
                  <a:gd name="T49" fmla="*/ 229 h 562"/>
                  <a:gd name="T50" fmla="*/ 558 w 747"/>
                  <a:gd name="T51" fmla="*/ 229 h 562"/>
                  <a:gd name="T52" fmla="*/ 559 w 747"/>
                  <a:gd name="T53" fmla="*/ 229 h 562"/>
                  <a:gd name="T54" fmla="*/ 704 w 747"/>
                  <a:gd name="T55" fmla="*/ 374 h 562"/>
                  <a:gd name="T56" fmla="*/ 559 w 747"/>
                  <a:gd name="T57" fmla="*/ 518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47" h="562">
                    <a:moveTo>
                      <a:pt x="692" y="240"/>
                    </a:moveTo>
                    <a:cubicBezTo>
                      <a:pt x="661" y="210"/>
                      <a:pt x="622" y="191"/>
                      <a:pt x="579" y="186"/>
                    </a:cubicBezTo>
                    <a:cubicBezTo>
                      <a:pt x="574" y="139"/>
                      <a:pt x="554" y="95"/>
                      <a:pt x="520" y="61"/>
                    </a:cubicBezTo>
                    <a:cubicBezTo>
                      <a:pt x="481" y="22"/>
                      <a:pt x="429" y="0"/>
                      <a:pt x="374" y="0"/>
                    </a:cubicBezTo>
                    <a:cubicBezTo>
                      <a:pt x="318" y="0"/>
                      <a:pt x="267" y="22"/>
                      <a:pt x="228" y="61"/>
                    </a:cubicBezTo>
                    <a:cubicBezTo>
                      <a:pt x="193" y="95"/>
                      <a:pt x="173" y="139"/>
                      <a:pt x="168" y="186"/>
                    </a:cubicBezTo>
                    <a:cubicBezTo>
                      <a:pt x="125" y="191"/>
                      <a:pt x="86" y="210"/>
                      <a:pt x="55" y="240"/>
                    </a:cubicBezTo>
                    <a:cubicBezTo>
                      <a:pt x="20" y="276"/>
                      <a:pt x="0" y="323"/>
                      <a:pt x="0" y="374"/>
                    </a:cubicBezTo>
                    <a:cubicBezTo>
                      <a:pt x="0" y="424"/>
                      <a:pt x="20" y="471"/>
                      <a:pt x="55" y="507"/>
                    </a:cubicBezTo>
                    <a:cubicBezTo>
                      <a:pt x="91" y="542"/>
                      <a:pt x="138" y="562"/>
                      <a:pt x="189" y="562"/>
                    </a:cubicBezTo>
                    <a:cubicBezTo>
                      <a:pt x="559" y="562"/>
                      <a:pt x="559" y="562"/>
                      <a:pt x="559" y="562"/>
                    </a:cubicBezTo>
                    <a:cubicBezTo>
                      <a:pt x="609" y="562"/>
                      <a:pt x="657" y="542"/>
                      <a:pt x="692" y="507"/>
                    </a:cubicBezTo>
                    <a:cubicBezTo>
                      <a:pt x="728" y="471"/>
                      <a:pt x="747" y="424"/>
                      <a:pt x="747" y="374"/>
                    </a:cubicBezTo>
                    <a:cubicBezTo>
                      <a:pt x="747" y="323"/>
                      <a:pt x="728" y="276"/>
                      <a:pt x="692" y="240"/>
                    </a:cubicBezTo>
                    <a:close/>
                    <a:moveTo>
                      <a:pt x="559" y="518"/>
                    </a:moveTo>
                    <a:cubicBezTo>
                      <a:pt x="189" y="518"/>
                      <a:pt x="189" y="518"/>
                      <a:pt x="189" y="518"/>
                    </a:cubicBezTo>
                    <a:cubicBezTo>
                      <a:pt x="109" y="518"/>
                      <a:pt x="44" y="453"/>
                      <a:pt x="44" y="374"/>
                    </a:cubicBezTo>
                    <a:cubicBezTo>
                      <a:pt x="44" y="294"/>
                      <a:pt x="109" y="229"/>
                      <a:pt x="188" y="229"/>
                    </a:cubicBezTo>
                    <a:cubicBezTo>
                      <a:pt x="211" y="229"/>
                      <a:pt x="211" y="229"/>
                      <a:pt x="211" y="229"/>
                    </a:cubicBezTo>
                    <a:cubicBezTo>
                      <a:pt x="211" y="207"/>
                      <a:pt x="211" y="207"/>
                      <a:pt x="211" y="207"/>
                    </a:cubicBezTo>
                    <a:cubicBezTo>
                      <a:pt x="211" y="207"/>
                      <a:pt x="211" y="207"/>
                      <a:pt x="211" y="207"/>
                    </a:cubicBezTo>
                    <a:cubicBezTo>
                      <a:pt x="211" y="117"/>
                      <a:pt x="284" y="44"/>
                      <a:pt x="374" y="44"/>
                    </a:cubicBezTo>
                    <a:cubicBezTo>
                      <a:pt x="463" y="44"/>
                      <a:pt x="536" y="117"/>
                      <a:pt x="536" y="206"/>
                    </a:cubicBezTo>
                    <a:cubicBezTo>
                      <a:pt x="536" y="207"/>
                      <a:pt x="536" y="207"/>
                      <a:pt x="536" y="207"/>
                    </a:cubicBezTo>
                    <a:cubicBezTo>
                      <a:pt x="536" y="229"/>
                      <a:pt x="536" y="229"/>
                      <a:pt x="536" y="229"/>
                    </a:cubicBezTo>
                    <a:cubicBezTo>
                      <a:pt x="558" y="229"/>
                      <a:pt x="558" y="229"/>
                      <a:pt x="558" y="229"/>
                    </a:cubicBezTo>
                    <a:cubicBezTo>
                      <a:pt x="559" y="229"/>
                      <a:pt x="559" y="229"/>
                      <a:pt x="559" y="229"/>
                    </a:cubicBezTo>
                    <a:cubicBezTo>
                      <a:pt x="639" y="229"/>
                      <a:pt x="704" y="294"/>
                      <a:pt x="704" y="374"/>
                    </a:cubicBezTo>
                    <a:cubicBezTo>
                      <a:pt x="704" y="453"/>
                      <a:pt x="639" y="518"/>
                      <a:pt x="559" y="5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9" name="Freeform 5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  <p:cNvSpPr>
              <a:spLocks noEditPoints="1"/>
            </p:cNvSpPr>
            <p:nvPr/>
          </p:nvSpPr>
          <p:spPr bwMode="auto">
            <a:xfrm>
              <a:off x="4876238" y="3006719"/>
              <a:ext cx="367840" cy="313734"/>
            </a:xfrm>
            <a:custGeom>
              <a:avLst/>
              <a:gdLst>
                <a:gd name="T0" fmla="*/ 689 w 746"/>
                <a:gd name="T1" fmla="*/ 125 h 638"/>
                <a:gd name="T2" fmla="*/ 552 w 746"/>
                <a:gd name="T3" fmla="*/ 125 h 638"/>
                <a:gd name="T4" fmla="*/ 552 w 746"/>
                <a:gd name="T5" fmla="*/ 57 h 638"/>
                <a:gd name="T6" fmla="*/ 495 w 746"/>
                <a:gd name="T7" fmla="*/ 0 h 638"/>
                <a:gd name="T8" fmla="*/ 253 w 746"/>
                <a:gd name="T9" fmla="*/ 0 h 638"/>
                <a:gd name="T10" fmla="*/ 196 w 746"/>
                <a:gd name="T11" fmla="*/ 57 h 638"/>
                <a:gd name="T12" fmla="*/ 196 w 746"/>
                <a:gd name="T13" fmla="*/ 125 h 638"/>
                <a:gd name="T14" fmla="*/ 57 w 746"/>
                <a:gd name="T15" fmla="*/ 125 h 638"/>
                <a:gd name="T16" fmla="*/ 0 w 746"/>
                <a:gd name="T17" fmla="*/ 182 h 638"/>
                <a:gd name="T18" fmla="*/ 0 w 746"/>
                <a:gd name="T19" fmla="*/ 581 h 638"/>
                <a:gd name="T20" fmla="*/ 57 w 746"/>
                <a:gd name="T21" fmla="*/ 638 h 638"/>
                <a:gd name="T22" fmla="*/ 689 w 746"/>
                <a:gd name="T23" fmla="*/ 638 h 638"/>
                <a:gd name="T24" fmla="*/ 746 w 746"/>
                <a:gd name="T25" fmla="*/ 581 h 638"/>
                <a:gd name="T26" fmla="*/ 746 w 746"/>
                <a:gd name="T27" fmla="*/ 182 h 638"/>
                <a:gd name="T28" fmla="*/ 689 w 746"/>
                <a:gd name="T29" fmla="*/ 125 h 638"/>
                <a:gd name="T30" fmla="*/ 239 w 746"/>
                <a:gd name="T31" fmla="*/ 57 h 638"/>
                <a:gd name="T32" fmla="*/ 253 w 746"/>
                <a:gd name="T33" fmla="*/ 44 h 638"/>
                <a:gd name="T34" fmla="*/ 495 w 746"/>
                <a:gd name="T35" fmla="*/ 44 h 638"/>
                <a:gd name="T36" fmla="*/ 508 w 746"/>
                <a:gd name="T37" fmla="*/ 57 h 638"/>
                <a:gd name="T38" fmla="*/ 508 w 746"/>
                <a:gd name="T39" fmla="*/ 125 h 638"/>
                <a:gd name="T40" fmla="*/ 239 w 746"/>
                <a:gd name="T41" fmla="*/ 125 h 638"/>
                <a:gd name="T42" fmla="*/ 239 w 746"/>
                <a:gd name="T43" fmla="*/ 57 h 638"/>
                <a:gd name="T44" fmla="*/ 57 w 746"/>
                <a:gd name="T45" fmla="*/ 169 h 638"/>
                <a:gd name="T46" fmla="*/ 689 w 746"/>
                <a:gd name="T47" fmla="*/ 169 h 638"/>
                <a:gd name="T48" fmla="*/ 703 w 746"/>
                <a:gd name="T49" fmla="*/ 182 h 638"/>
                <a:gd name="T50" fmla="*/ 703 w 746"/>
                <a:gd name="T51" fmla="*/ 295 h 638"/>
                <a:gd name="T52" fmla="*/ 545 w 746"/>
                <a:gd name="T53" fmla="*/ 295 h 638"/>
                <a:gd name="T54" fmla="*/ 545 w 746"/>
                <a:gd name="T55" fmla="*/ 267 h 638"/>
                <a:gd name="T56" fmla="*/ 501 w 746"/>
                <a:gd name="T57" fmla="*/ 267 h 638"/>
                <a:gd name="T58" fmla="*/ 501 w 746"/>
                <a:gd name="T59" fmla="*/ 295 h 638"/>
                <a:gd name="T60" fmla="*/ 245 w 746"/>
                <a:gd name="T61" fmla="*/ 295 h 638"/>
                <a:gd name="T62" fmla="*/ 245 w 746"/>
                <a:gd name="T63" fmla="*/ 266 h 638"/>
                <a:gd name="T64" fmla="*/ 201 w 746"/>
                <a:gd name="T65" fmla="*/ 266 h 638"/>
                <a:gd name="T66" fmla="*/ 201 w 746"/>
                <a:gd name="T67" fmla="*/ 295 h 638"/>
                <a:gd name="T68" fmla="*/ 43 w 746"/>
                <a:gd name="T69" fmla="*/ 295 h 638"/>
                <a:gd name="T70" fmla="*/ 43 w 746"/>
                <a:gd name="T71" fmla="*/ 182 h 638"/>
                <a:gd name="T72" fmla="*/ 57 w 746"/>
                <a:gd name="T73" fmla="*/ 169 h 638"/>
                <a:gd name="T74" fmla="*/ 689 w 746"/>
                <a:gd name="T75" fmla="*/ 594 h 638"/>
                <a:gd name="T76" fmla="*/ 57 w 746"/>
                <a:gd name="T77" fmla="*/ 594 h 638"/>
                <a:gd name="T78" fmla="*/ 43 w 746"/>
                <a:gd name="T79" fmla="*/ 581 h 638"/>
                <a:gd name="T80" fmla="*/ 43 w 746"/>
                <a:gd name="T81" fmla="*/ 338 h 638"/>
                <a:gd name="T82" fmla="*/ 201 w 746"/>
                <a:gd name="T83" fmla="*/ 338 h 638"/>
                <a:gd name="T84" fmla="*/ 201 w 746"/>
                <a:gd name="T85" fmla="*/ 368 h 638"/>
                <a:gd name="T86" fmla="*/ 245 w 746"/>
                <a:gd name="T87" fmla="*/ 368 h 638"/>
                <a:gd name="T88" fmla="*/ 245 w 746"/>
                <a:gd name="T89" fmla="*/ 338 h 638"/>
                <a:gd name="T90" fmla="*/ 501 w 746"/>
                <a:gd name="T91" fmla="*/ 338 h 638"/>
                <a:gd name="T92" fmla="*/ 501 w 746"/>
                <a:gd name="T93" fmla="*/ 369 h 638"/>
                <a:gd name="T94" fmla="*/ 545 w 746"/>
                <a:gd name="T95" fmla="*/ 369 h 638"/>
                <a:gd name="T96" fmla="*/ 545 w 746"/>
                <a:gd name="T97" fmla="*/ 338 h 638"/>
                <a:gd name="T98" fmla="*/ 703 w 746"/>
                <a:gd name="T99" fmla="*/ 338 h 638"/>
                <a:gd name="T100" fmla="*/ 703 w 746"/>
                <a:gd name="T101" fmla="*/ 581 h 638"/>
                <a:gd name="T102" fmla="*/ 689 w 746"/>
                <a:gd name="T103" fmla="*/ 594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46" h="638">
                  <a:moveTo>
                    <a:pt x="689" y="125"/>
                  </a:moveTo>
                  <a:cubicBezTo>
                    <a:pt x="552" y="125"/>
                    <a:pt x="552" y="125"/>
                    <a:pt x="552" y="125"/>
                  </a:cubicBezTo>
                  <a:cubicBezTo>
                    <a:pt x="552" y="57"/>
                    <a:pt x="552" y="57"/>
                    <a:pt x="552" y="57"/>
                  </a:cubicBezTo>
                  <a:cubicBezTo>
                    <a:pt x="552" y="26"/>
                    <a:pt x="526" y="0"/>
                    <a:pt x="495" y="0"/>
                  </a:cubicBezTo>
                  <a:cubicBezTo>
                    <a:pt x="253" y="0"/>
                    <a:pt x="253" y="0"/>
                    <a:pt x="253" y="0"/>
                  </a:cubicBezTo>
                  <a:cubicBezTo>
                    <a:pt x="221" y="0"/>
                    <a:pt x="196" y="26"/>
                    <a:pt x="196" y="57"/>
                  </a:cubicBezTo>
                  <a:cubicBezTo>
                    <a:pt x="196" y="125"/>
                    <a:pt x="196" y="125"/>
                    <a:pt x="196" y="125"/>
                  </a:cubicBezTo>
                  <a:cubicBezTo>
                    <a:pt x="57" y="125"/>
                    <a:pt x="57" y="125"/>
                    <a:pt x="57" y="125"/>
                  </a:cubicBezTo>
                  <a:cubicBezTo>
                    <a:pt x="25" y="125"/>
                    <a:pt x="0" y="151"/>
                    <a:pt x="0" y="182"/>
                  </a:cubicBezTo>
                  <a:cubicBezTo>
                    <a:pt x="0" y="581"/>
                    <a:pt x="0" y="581"/>
                    <a:pt x="0" y="581"/>
                  </a:cubicBezTo>
                  <a:cubicBezTo>
                    <a:pt x="0" y="612"/>
                    <a:pt x="25" y="638"/>
                    <a:pt x="57" y="638"/>
                  </a:cubicBezTo>
                  <a:cubicBezTo>
                    <a:pt x="689" y="638"/>
                    <a:pt x="689" y="638"/>
                    <a:pt x="689" y="638"/>
                  </a:cubicBezTo>
                  <a:cubicBezTo>
                    <a:pt x="721" y="638"/>
                    <a:pt x="746" y="612"/>
                    <a:pt x="746" y="581"/>
                  </a:cubicBezTo>
                  <a:cubicBezTo>
                    <a:pt x="746" y="182"/>
                    <a:pt x="746" y="182"/>
                    <a:pt x="746" y="182"/>
                  </a:cubicBezTo>
                  <a:cubicBezTo>
                    <a:pt x="746" y="151"/>
                    <a:pt x="721" y="125"/>
                    <a:pt x="689" y="125"/>
                  </a:cubicBezTo>
                  <a:close/>
                  <a:moveTo>
                    <a:pt x="239" y="57"/>
                  </a:moveTo>
                  <a:cubicBezTo>
                    <a:pt x="239" y="50"/>
                    <a:pt x="245" y="44"/>
                    <a:pt x="253" y="44"/>
                  </a:cubicBezTo>
                  <a:cubicBezTo>
                    <a:pt x="495" y="44"/>
                    <a:pt x="495" y="44"/>
                    <a:pt x="495" y="44"/>
                  </a:cubicBezTo>
                  <a:cubicBezTo>
                    <a:pt x="502" y="44"/>
                    <a:pt x="508" y="50"/>
                    <a:pt x="508" y="57"/>
                  </a:cubicBezTo>
                  <a:cubicBezTo>
                    <a:pt x="508" y="125"/>
                    <a:pt x="508" y="125"/>
                    <a:pt x="508" y="125"/>
                  </a:cubicBezTo>
                  <a:cubicBezTo>
                    <a:pt x="239" y="125"/>
                    <a:pt x="239" y="125"/>
                    <a:pt x="239" y="125"/>
                  </a:cubicBezTo>
                  <a:lnTo>
                    <a:pt x="239" y="57"/>
                  </a:lnTo>
                  <a:close/>
                  <a:moveTo>
                    <a:pt x="57" y="169"/>
                  </a:moveTo>
                  <a:cubicBezTo>
                    <a:pt x="689" y="169"/>
                    <a:pt x="689" y="169"/>
                    <a:pt x="689" y="169"/>
                  </a:cubicBezTo>
                  <a:cubicBezTo>
                    <a:pt x="697" y="169"/>
                    <a:pt x="703" y="175"/>
                    <a:pt x="703" y="182"/>
                  </a:cubicBezTo>
                  <a:cubicBezTo>
                    <a:pt x="703" y="295"/>
                    <a:pt x="703" y="295"/>
                    <a:pt x="703" y="295"/>
                  </a:cubicBezTo>
                  <a:cubicBezTo>
                    <a:pt x="545" y="295"/>
                    <a:pt x="545" y="295"/>
                    <a:pt x="545" y="295"/>
                  </a:cubicBezTo>
                  <a:cubicBezTo>
                    <a:pt x="545" y="267"/>
                    <a:pt x="545" y="267"/>
                    <a:pt x="545" y="267"/>
                  </a:cubicBezTo>
                  <a:cubicBezTo>
                    <a:pt x="501" y="267"/>
                    <a:pt x="501" y="267"/>
                    <a:pt x="501" y="267"/>
                  </a:cubicBezTo>
                  <a:cubicBezTo>
                    <a:pt x="501" y="295"/>
                    <a:pt x="501" y="295"/>
                    <a:pt x="501" y="295"/>
                  </a:cubicBezTo>
                  <a:cubicBezTo>
                    <a:pt x="245" y="295"/>
                    <a:pt x="245" y="295"/>
                    <a:pt x="245" y="295"/>
                  </a:cubicBezTo>
                  <a:cubicBezTo>
                    <a:pt x="245" y="266"/>
                    <a:pt x="245" y="266"/>
                    <a:pt x="245" y="266"/>
                  </a:cubicBezTo>
                  <a:cubicBezTo>
                    <a:pt x="201" y="266"/>
                    <a:pt x="201" y="266"/>
                    <a:pt x="201" y="266"/>
                  </a:cubicBezTo>
                  <a:cubicBezTo>
                    <a:pt x="201" y="295"/>
                    <a:pt x="201" y="295"/>
                    <a:pt x="201" y="295"/>
                  </a:cubicBezTo>
                  <a:cubicBezTo>
                    <a:pt x="43" y="295"/>
                    <a:pt x="43" y="295"/>
                    <a:pt x="43" y="295"/>
                  </a:cubicBezTo>
                  <a:cubicBezTo>
                    <a:pt x="43" y="182"/>
                    <a:pt x="43" y="182"/>
                    <a:pt x="43" y="182"/>
                  </a:cubicBezTo>
                  <a:cubicBezTo>
                    <a:pt x="43" y="175"/>
                    <a:pt x="49" y="169"/>
                    <a:pt x="57" y="169"/>
                  </a:cubicBezTo>
                  <a:close/>
                  <a:moveTo>
                    <a:pt x="689" y="594"/>
                  </a:moveTo>
                  <a:cubicBezTo>
                    <a:pt x="57" y="594"/>
                    <a:pt x="57" y="594"/>
                    <a:pt x="57" y="594"/>
                  </a:cubicBezTo>
                  <a:cubicBezTo>
                    <a:pt x="49" y="594"/>
                    <a:pt x="43" y="588"/>
                    <a:pt x="43" y="581"/>
                  </a:cubicBezTo>
                  <a:cubicBezTo>
                    <a:pt x="43" y="338"/>
                    <a:pt x="43" y="338"/>
                    <a:pt x="43" y="338"/>
                  </a:cubicBezTo>
                  <a:cubicBezTo>
                    <a:pt x="201" y="338"/>
                    <a:pt x="201" y="338"/>
                    <a:pt x="201" y="338"/>
                  </a:cubicBezTo>
                  <a:cubicBezTo>
                    <a:pt x="201" y="368"/>
                    <a:pt x="201" y="368"/>
                    <a:pt x="201" y="368"/>
                  </a:cubicBezTo>
                  <a:cubicBezTo>
                    <a:pt x="245" y="368"/>
                    <a:pt x="245" y="368"/>
                    <a:pt x="245" y="368"/>
                  </a:cubicBezTo>
                  <a:cubicBezTo>
                    <a:pt x="245" y="338"/>
                    <a:pt x="245" y="338"/>
                    <a:pt x="245" y="338"/>
                  </a:cubicBezTo>
                  <a:cubicBezTo>
                    <a:pt x="501" y="338"/>
                    <a:pt x="501" y="338"/>
                    <a:pt x="501" y="338"/>
                  </a:cubicBezTo>
                  <a:cubicBezTo>
                    <a:pt x="501" y="369"/>
                    <a:pt x="501" y="369"/>
                    <a:pt x="501" y="369"/>
                  </a:cubicBezTo>
                  <a:cubicBezTo>
                    <a:pt x="545" y="369"/>
                    <a:pt x="545" y="369"/>
                    <a:pt x="545" y="369"/>
                  </a:cubicBezTo>
                  <a:cubicBezTo>
                    <a:pt x="545" y="338"/>
                    <a:pt x="545" y="338"/>
                    <a:pt x="545" y="338"/>
                  </a:cubicBezTo>
                  <a:cubicBezTo>
                    <a:pt x="703" y="338"/>
                    <a:pt x="703" y="338"/>
                    <a:pt x="703" y="338"/>
                  </a:cubicBezTo>
                  <a:cubicBezTo>
                    <a:pt x="703" y="581"/>
                    <a:pt x="703" y="581"/>
                    <a:pt x="703" y="581"/>
                  </a:cubicBezTo>
                  <a:cubicBezTo>
                    <a:pt x="703" y="588"/>
                    <a:pt x="697" y="594"/>
                    <a:pt x="689" y="59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402450" y="247447"/>
            <a:ext cx="2339102" cy="662933"/>
            <a:chOff x="829120" y="247447"/>
            <a:chExt cx="2339102" cy="662933"/>
          </a:xfrm>
        </p:grpSpPr>
        <p:sp>
          <p:nvSpPr>
            <p:cNvPr id="38" name="矩形 37"/>
            <p:cNvSpPr/>
            <p:nvPr/>
          </p:nvSpPr>
          <p:spPr>
            <a:xfrm>
              <a:off x="829120" y="247447"/>
              <a:ext cx="233910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下一步工作计划</a:t>
              </a:r>
              <a:endParaRPr lang="zh-CN" altLang="en-US" sz="2400" b="1">
                <a:solidFill>
                  <a:schemeClr val="accent1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39" name="Rectangle 120"/>
            <p:cNvSpPr/>
            <p:nvPr/>
          </p:nvSpPr>
          <p:spPr>
            <a:xfrm>
              <a:off x="1113011" y="615235"/>
              <a:ext cx="1771318" cy="2951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>
                <a:lnSpc>
                  <a:spcPct val="150000"/>
                </a:lnSpc>
              </a:pPr>
              <a:r>
                <a:rPr lang="id-ID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Next Work Planning</a:t>
              </a:r>
              <a:endParaRPr lang="id-ID" sz="1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1487170" y="2921000"/>
            <a:ext cx="6536055" cy="33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9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 kern="0">
              <a:solidFill>
                <a:schemeClr val="tx1">
                  <a:lumMod val="75000"/>
                  <a:lumOff val="25000"/>
                </a:schemeClr>
              </a:solidFill>
              <a:cs typeface="Arial" panose="020B060402020209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64560" y="1786007"/>
            <a:ext cx="2214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>
                <a:solidFill>
                  <a:schemeClr val="accent1"/>
                </a:solidFill>
                <a:latin typeface="+mj-ea"/>
                <a:ea typeface="+mj-ea"/>
              </a:rPr>
              <a:t>感谢观看</a:t>
            </a:r>
            <a:endParaRPr lang="zh-CN" altLang="en-US" sz="40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4006215" y="3653790"/>
            <a:ext cx="1230630" cy="246380"/>
          </a:xfrm>
          <a:prstGeom prst="roundRect">
            <a:avLst>
              <a:gd name="adj" fmla="val 50000"/>
            </a:avLst>
          </a:prstGeom>
          <a:solidFill>
            <a:srgbClr val="6B9D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>
                <a:solidFill>
                  <a:schemeClr val="bg1"/>
                </a:solidFill>
              </a:rPr>
              <a:t>汇报人：稻小壳</a:t>
            </a:r>
            <a:endParaRPr lang="zh-CN" altLang="en-US" sz="105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715562" y="2582460"/>
            <a:ext cx="3712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年终总结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年中总结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季度总结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月度总结</a:t>
            </a:r>
            <a:endParaRPr lang="zh-CN" altLang="en-US" sz="16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70159" y="70081"/>
            <a:ext cx="10054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目录</a:t>
            </a:r>
            <a:endParaRPr lang="zh-CN" altLang="en-US" sz="3200">
              <a:solidFill>
                <a:schemeClr val="bg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26769" y="253841"/>
            <a:ext cx="234015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100">
                <a:solidFill>
                  <a:schemeClr val="bg1"/>
                </a:solidFill>
                <a:latin typeface="+mj-lt"/>
                <a:ea typeface="+mj-ea"/>
                <a:sym typeface="+mn-lt"/>
              </a:rPr>
              <a:t>Contents</a:t>
            </a:r>
            <a:endParaRPr lang="zh-CN" altLang="en-US" sz="1100">
              <a:solidFill>
                <a:schemeClr val="bg1"/>
              </a:solidFill>
              <a:latin typeface="+mj-lt"/>
              <a:ea typeface="+mj-ea"/>
              <a:sym typeface="+mn-lt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581943" y="1622066"/>
            <a:ext cx="1773140" cy="2305879"/>
          </a:xfrm>
          <a:prstGeom prst="roundRect">
            <a:avLst>
              <a:gd name="adj" fmla="val 1083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/>
          <p:cNvSpPr/>
          <p:nvPr/>
        </p:nvSpPr>
        <p:spPr>
          <a:xfrm>
            <a:off x="2651176" y="1622066"/>
            <a:ext cx="1773140" cy="2305879"/>
          </a:xfrm>
          <a:prstGeom prst="roundRect">
            <a:avLst>
              <a:gd name="adj" fmla="val 1083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/>
          <p:cNvSpPr/>
          <p:nvPr/>
        </p:nvSpPr>
        <p:spPr>
          <a:xfrm>
            <a:off x="4720409" y="1622066"/>
            <a:ext cx="1773140" cy="2305879"/>
          </a:xfrm>
          <a:prstGeom prst="roundRect">
            <a:avLst>
              <a:gd name="adj" fmla="val 1083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: 圆角 21"/>
          <p:cNvSpPr/>
          <p:nvPr/>
        </p:nvSpPr>
        <p:spPr>
          <a:xfrm>
            <a:off x="6789641" y="1622066"/>
            <a:ext cx="1773140" cy="2305879"/>
          </a:xfrm>
          <a:prstGeom prst="roundRect">
            <a:avLst>
              <a:gd name="adj" fmla="val 1083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6"/>
          <p:cNvSpPr txBox="1">
            <a:spLocks noChangeArrowheads="1"/>
          </p:cNvSpPr>
          <p:nvPr/>
        </p:nvSpPr>
        <p:spPr bwMode="auto">
          <a:xfrm>
            <a:off x="770269" y="2602378"/>
            <a:ext cx="141577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</a:rPr>
              <a:t>工作内容回顾</a:t>
            </a:r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03130" y="2988852"/>
            <a:ext cx="135005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800">
                <a:solidFill>
                  <a:schemeClr val="bg1"/>
                </a:solidFill>
                <a:latin typeface="+mj-ea"/>
                <a:ea typeface="+mj-ea"/>
              </a:rPr>
              <a:t>Review of work content</a:t>
            </a:r>
            <a:endParaRPr lang="en-US" altLang="zh-CN" sz="8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5" name="矩形 24"/>
          <p:cNvSpPr/>
          <p:nvPr/>
        </p:nvSpPr>
        <p:spPr bwMode="auto">
          <a:xfrm>
            <a:off x="1180638" y="1986106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>
                <a:solidFill>
                  <a:schemeClr val="bg1"/>
                </a:solidFill>
                <a:latin typeface="+mj-ea"/>
                <a:ea typeface="+mj-ea"/>
              </a:rPr>
              <a:t>壹</a:t>
            </a:r>
            <a:endParaRPr lang="en-US" altLang="zh-CN" sz="320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1363060" y="3702703"/>
            <a:ext cx="25835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6"/>
          <p:cNvSpPr txBox="1">
            <a:spLocks noChangeArrowheads="1"/>
          </p:cNvSpPr>
          <p:nvPr/>
        </p:nvSpPr>
        <p:spPr bwMode="auto">
          <a:xfrm>
            <a:off x="2829860" y="2602378"/>
            <a:ext cx="141577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</a:rPr>
              <a:t>市场数据分析</a:t>
            </a:r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931651" y="2988852"/>
            <a:ext cx="121219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800">
                <a:solidFill>
                  <a:schemeClr val="bg1"/>
                </a:solidFill>
                <a:latin typeface="+mj-ea"/>
                <a:ea typeface="+mj-ea"/>
              </a:rPr>
              <a:t>Market data analysis</a:t>
            </a:r>
            <a:endParaRPr lang="en-US" altLang="zh-CN" sz="8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9" name="矩形 28"/>
          <p:cNvSpPr/>
          <p:nvPr/>
        </p:nvSpPr>
        <p:spPr bwMode="auto">
          <a:xfrm>
            <a:off x="3240229" y="1986106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>
                <a:solidFill>
                  <a:schemeClr val="bg1"/>
                </a:solidFill>
                <a:latin typeface="+mj-ea"/>
                <a:ea typeface="+mj-ea"/>
              </a:rPr>
              <a:t>贰</a:t>
            </a:r>
            <a:endParaRPr lang="en-US" altLang="zh-CN" sz="320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3408570" y="3702703"/>
            <a:ext cx="25835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6"/>
          <p:cNvSpPr txBox="1">
            <a:spLocks noChangeArrowheads="1"/>
          </p:cNvSpPr>
          <p:nvPr/>
        </p:nvSpPr>
        <p:spPr bwMode="auto">
          <a:xfrm>
            <a:off x="4899093" y="2602378"/>
            <a:ext cx="141577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</a:rPr>
              <a:t>工作经验总结</a:t>
            </a:r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855812" y="2988852"/>
            <a:ext cx="150233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800">
                <a:solidFill>
                  <a:schemeClr val="bg1"/>
                </a:solidFill>
                <a:latin typeface="+mj-ea"/>
                <a:ea typeface="+mj-ea"/>
              </a:rPr>
              <a:t>Work experience summary</a:t>
            </a:r>
            <a:endParaRPr lang="en-US" altLang="zh-CN" sz="8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3" name="矩形 32"/>
          <p:cNvSpPr/>
          <p:nvPr/>
        </p:nvSpPr>
        <p:spPr bwMode="auto">
          <a:xfrm>
            <a:off x="5309462" y="1986106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>
                <a:solidFill>
                  <a:schemeClr val="bg1"/>
                </a:solidFill>
                <a:latin typeface="+mj-ea"/>
                <a:ea typeface="+mj-ea"/>
              </a:rPr>
              <a:t>叁</a:t>
            </a:r>
            <a:endParaRPr lang="en-US" altLang="zh-CN" sz="320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5477803" y="3702703"/>
            <a:ext cx="25835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6"/>
          <p:cNvSpPr txBox="1">
            <a:spLocks noChangeArrowheads="1"/>
          </p:cNvSpPr>
          <p:nvPr/>
        </p:nvSpPr>
        <p:spPr bwMode="auto">
          <a:xfrm>
            <a:off x="6968325" y="2602378"/>
            <a:ext cx="141577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</a:rPr>
              <a:t>未来工作计划</a:t>
            </a:r>
            <a:endParaRPr lang="zh-CN" altLang="en-US" sz="1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7060498" y="2988852"/>
            <a:ext cx="123142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800">
                <a:solidFill>
                  <a:schemeClr val="bg1"/>
                </a:solidFill>
                <a:latin typeface="+mj-ea"/>
                <a:ea typeface="+mj-ea"/>
              </a:rPr>
              <a:t>Future work planning</a:t>
            </a:r>
            <a:endParaRPr lang="en-US" altLang="zh-CN" sz="8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7" name="矩形 36"/>
          <p:cNvSpPr/>
          <p:nvPr/>
        </p:nvSpPr>
        <p:spPr bwMode="auto">
          <a:xfrm>
            <a:off x="7378694" y="1986106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>
                <a:solidFill>
                  <a:schemeClr val="bg1"/>
                </a:solidFill>
                <a:latin typeface="+mj-ea"/>
                <a:ea typeface="+mj-ea"/>
              </a:rPr>
              <a:t>肆</a:t>
            </a:r>
            <a:endParaRPr lang="en-US" altLang="zh-CN" sz="320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7547035" y="3702703"/>
            <a:ext cx="25835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1328420" y="2990850"/>
            <a:ext cx="6600190" cy="33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9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 kern="0">
              <a:solidFill>
                <a:schemeClr val="tx1">
                  <a:lumMod val="75000"/>
                  <a:lumOff val="25000"/>
                </a:schemeClr>
              </a:solidFill>
              <a:cs typeface="Arial" panose="020B060402020209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40782" y="1939971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>
                <a:solidFill>
                  <a:srgbClr val="6B9DD3"/>
                </a:solidFill>
                <a:latin typeface="+mj-ea"/>
                <a:ea typeface="+mj-ea"/>
              </a:rPr>
              <a:t>工作内容回顾</a:t>
            </a:r>
            <a:endParaRPr lang="zh-CN" altLang="en-US" sz="4000">
              <a:solidFill>
                <a:srgbClr val="6B9DD3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52290" y="1010605"/>
            <a:ext cx="10374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>
                <a:solidFill>
                  <a:srgbClr val="6B9DD3"/>
                </a:solidFill>
                <a:latin typeface="+mj-lt"/>
                <a:ea typeface="+mj-ea"/>
              </a:rPr>
              <a:t>01</a:t>
            </a:r>
            <a:endParaRPr lang="zh-CN" altLang="en-US" sz="6000">
              <a:solidFill>
                <a:srgbClr val="6B9DD3"/>
              </a:solidFill>
              <a:latin typeface="+mj-lt"/>
              <a:ea typeface="+mj-ea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4006443" y="3725446"/>
            <a:ext cx="1131114" cy="24622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>
                <a:solidFill>
                  <a:schemeClr val="bg1"/>
                </a:solidFill>
                <a:latin typeface="+mj-lt"/>
              </a:rPr>
              <a:t>PART ONE</a:t>
            </a:r>
            <a:endParaRPr lang="zh-CN" altLang="en-US" sz="105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705944" y="2667178"/>
            <a:ext cx="37321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年终总结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年中总结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季度总结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月度总结</a:t>
            </a:r>
            <a:endParaRPr lang="zh-CN" altLang="en-US" sz="16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grpSp>
        <p:nvGrpSpPr>
          <p:cNvPr id="15" name="xiongmao44b2a92bfc-0"/>
          <p:cNvGrpSpPr/>
          <p:nvPr>
            <p:custDataLst>
              <p:tags r:id="rId1"/>
            </p:custDataLst>
          </p:nvPr>
        </p:nvGrpSpPr>
        <p:grpSpPr>
          <a:xfrm>
            <a:off x="250572" y="180925"/>
            <a:ext cx="1193791" cy="310466"/>
            <a:chOff x="-53" y="-51"/>
            <a:chExt cx="1022403" cy="265893"/>
          </a:xfrm>
          <a:solidFill>
            <a:schemeClr val="bg1"/>
          </a:solidFill>
        </p:grpSpPr>
        <p:sp>
          <p:nvSpPr>
            <p:cNvPr id="19" name="PA_ImportSvg_636808962097655719"/>
            <p:cNvSpPr/>
            <p:nvPr>
              <p:custDataLst>
                <p:tags r:id="rId2"/>
              </p:custDataLst>
            </p:nvPr>
          </p:nvSpPr>
          <p:spPr>
            <a:xfrm>
              <a:off x="721584" y="-51"/>
              <a:ext cx="265841" cy="265893"/>
            </a:xfrm>
            <a:custGeom>
              <a:avLst/>
              <a:gdLst/>
              <a:ahLst/>
              <a:cxnLst/>
              <a:rect l="l" t="t" r="r" b="b"/>
              <a:pathLst>
                <a:path w="265841" h="265893">
                  <a:moveTo>
                    <a:pt x="138079" y="50"/>
                  </a:moveTo>
                  <a:cubicBezTo>
                    <a:pt x="86341" y="-1"/>
                    <a:pt x="39669" y="31125"/>
                    <a:pt x="19834" y="78910"/>
                  </a:cubicBezTo>
                  <a:cubicBezTo>
                    <a:pt x="0" y="126695"/>
                    <a:pt x="10910" y="181723"/>
                    <a:pt x="47476" y="218325"/>
                  </a:cubicBezTo>
                  <a:cubicBezTo>
                    <a:pt x="84042" y="254928"/>
                    <a:pt x="139059" y="265892"/>
                    <a:pt x="186864" y="246105"/>
                  </a:cubicBezTo>
                  <a:cubicBezTo>
                    <a:pt x="234668" y="226318"/>
                    <a:pt x="265841" y="179677"/>
                    <a:pt x="265841" y="127939"/>
                  </a:cubicBezTo>
                  <a:cubicBezTo>
                    <a:pt x="265841" y="57357"/>
                    <a:pt x="208661" y="120"/>
                    <a:pt x="138079" y="50"/>
                  </a:cubicBezTo>
                  <a:close/>
                  <a:moveTo>
                    <a:pt x="226217" y="86537"/>
                  </a:moveTo>
                  <a:cubicBezTo>
                    <a:pt x="226235" y="86833"/>
                    <a:pt x="226235" y="87130"/>
                    <a:pt x="226217" y="87426"/>
                  </a:cubicBezTo>
                  <a:lnTo>
                    <a:pt x="226217" y="88188"/>
                  </a:lnTo>
                  <a:lnTo>
                    <a:pt x="226217" y="88950"/>
                  </a:lnTo>
                  <a:lnTo>
                    <a:pt x="226217" y="89712"/>
                  </a:lnTo>
                  <a:lnTo>
                    <a:pt x="226217" y="89712"/>
                  </a:lnTo>
                  <a:lnTo>
                    <a:pt x="173766" y="194233"/>
                  </a:lnTo>
                  <a:cubicBezTo>
                    <a:pt x="173024" y="196104"/>
                    <a:pt x="171624" y="197640"/>
                    <a:pt x="169829" y="198551"/>
                  </a:cubicBezTo>
                  <a:lnTo>
                    <a:pt x="168813" y="198551"/>
                  </a:lnTo>
                  <a:lnTo>
                    <a:pt x="168813" y="198551"/>
                  </a:lnTo>
                  <a:lnTo>
                    <a:pt x="167670" y="198551"/>
                  </a:lnTo>
                  <a:lnTo>
                    <a:pt x="163606" y="198551"/>
                  </a:lnTo>
                  <a:lnTo>
                    <a:pt x="162336" y="198551"/>
                  </a:lnTo>
                  <a:lnTo>
                    <a:pt x="162336" y="198551"/>
                  </a:lnTo>
                  <a:lnTo>
                    <a:pt x="161193" y="198551"/>
                  </a:lnTo>
                  <a:cubicBezTo>
                    <a:pt x="159327" y="197634"/>
                    <a:pt x="157876" y="196047"/>
                    <a:pt x="157129" y="194106"/>
                  </a:cubicBezTo>
                  <a:lnTo>
                    <a:pt x="140492" y="161340"/>
                  </a:lnTo>
                  <a:lnTo>
                    <a:pt x="149890" y="142544"/>
                  </a:lnTo>
                  <a:lnTo>
                    <a:pt x="163479" y="169722"/>
                  </a:lnTo>
                  <a:cubicBezTo>
                    <a:pt x="163479" y="169722"/>
                    <a:pt x="165003" y="172770"/>
                    <a:pt x="166527" y="169722"/>
                  </a:cubicBezTo>
                  <a:lnTo>
                    <a:pt x="202595" y="97840"/>
                  </a:lnTo>
                  <a:cubicBezTo>
                    <a:pt x="202595" y="97840"/>
                    <a:pt x="204119" y="94792"/>
                    <a:pt x="200690" y="94792"/>
                  </a:cubicBezTo>
                  <a:lnTo>
                    <a:pt x="172496" y="94792"/>
                  </a:lnTo>
                  <a:cubicBezTo>
                    <a:pt x="170436" y="94904"/>
                    <a:pt x="168572" y="96051"/>
                    <a:pt x="167543" y="97840"/>
                  </a:cubicBezTo>
                  <a:lnTo>
                    <a:pt x="153700" y="125399"/>
                  </a:lnTo>
                  <a:lnTo>
                    <a:pt x="153700" y="125399"/>
                  </a:lnTo>
                  <a:lnTo>
                    <a:pt x="138079" y="156641"/>
                  </a:lnTo>
                  <a:lnTo>
                    <a:pt x="138079" y="156641"/>
                  </a:lnTo>
                  <a:lnTo>
                    <a:pt x="118902" y="194741"/>
                  </a:lnTo>
                  <a:cubicBezTo>
                    <a:pt x="118160" y="196612"/>
                    <a:pt x="116760" y="198148"/>
                    <a:pt x="114965" y="199059"/>
                  </a:cubicBezTo>
                  <a:lnTo>
                    <a:pt x="113949" y="199059"/>
                  </a:lnTo>
                  <a:lnTo>
                    <a:pt x="113949" y="199059"/>
                  </a:lnTo>
                  <a:lnTo>
                    <a:pt x="112933" y="199059"/>
                  </a:lnTo>
                  <a:lnTo>
                    <a:pt x="110139" y="199059"/>
                  </a:lnTo>
                  <a:lnTo>
                    <a:pt x="108869" y="199059"/>
                  </a:lnTo>
                  <a:lnTo>
                    <a:pt x="108869" y="199059"/>
                  </a:lnTo>
                  <a:lnTo>
                    <a:pt x="107726" y="199059"/>
                  </a:lnTo>
                  <a:cubicBezTo>
                    <a:pt x="105915" y="198107"/>
                    <a:pt x="104515" y="196526"/>
                    <a:pt x="103789" y="194614"/>
                  </a:cubicBezTo>
                  <a:lnTo>
                    <a:pt x="50830" y="90093"/>
                  </a:lnTo>
                  <a:lnTo>
                    <a:pt x="50830" y="90093"/>
                  </a:lnTo>
                  <a:lnTo>
                    <a:pt x="50830" y="90093"/>
                  </a:lnTo>
                  <a:lnTo>
                    <a:pt x="50830" y="89331"/>
                  </a:lnTo>
                  <a:lnTo>
                    <a:pt x="50830" y="88569"/>
                  </a:lnTo>
                  <a:lnTo>
                    <a:pt x="50830" y="87426"/>
                  </a:lnTo>
                  <a:cubicBezTo>
                    <a:pt x="50811" y="87130"/>
                    <a:pt x="50811" y="86833"/>
                    <a:pt x="50830" y="86537"/>
                  </a:cubicBezTo>
                  <a:lnTo>
                    <a:pt x="50830" y="86537"/>
                  </a:lnTo>
                  <a:cubicBezTo>
                    <a:pt x="50830" y="86537"/>
                    <a:pt x="50830" y="86537"/>
                    <a:pt x="50830" y="86537"/>
                  </a:cubicBezTo>
                  <a:cubicBezTo>
                    <a:pt x="50814" y="86241"/>
                    <a:pt x="50814" y="85944"/>
                    <a:pt x="50830" y="85648"/>
                  </a:cubicBezTo>
                  <a:lnTo>
                    <a:pt x="50830" y="84124"/>
                  </a:lnTo>
                  <a:lnTo>
                    <a:pt x="50830" y="83362"/>
                  </a:lnTo>
                  <a:lnTo>
                    <a:pt x="50830" y="82600"/>
                  </a:lnTo>
                  <a:lnTo>
                    <a:pt x="50830" y="81965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2735" y="81330"/>
                  </a:lnTo>
                  <a:lnTo>
                    <a:pt x="53370" y="81330"/>
                  </a:lnTo>
                  <a:lnTo>
                    <a:pt x="111282" y="81330"/>
                  </a:lnTo>
                  <a:lnTo>
                    <a:pt x="112171" y="81330"/>
                  </a:lnTo>
                  <a:lnTo>
                    <a:pt x="112171" y="81330"/>
                  </a:lnTo>
                  <a:lnTo>
                    <a:pt x="113060" y="81330"/>
                  </a:lnTo>
                  <a:lnTo>
                    <a:pt x="113060" y="81330"/>
                  </a:lnTo>
                  <a:lnTo>
                    <a:pt x="113949" y="82092"/>
                  </a:lnTo>
                  <a:lnTo>
                    <a:pt x="113949" y="82092"/>
                  </a:lnTo>
                  <a:lnTo>
                    <a:pt x="114711" y="82981"/>
                  </a:lnTo>
                  <a:lnTo>
                    <a:pt x="114711" y="82981"/>
                  </a:lnTo>
                  <a:lnTo>
                    <a:pt x="114711" y="83616"/>
                  </a:lnTo>
                  <a:lnTo>
                    <a:pt x="114711" y="83616"/>
                  </a:lnTo>
                  <a:lnTo>
                    <a:pt x="135666" y="114350"/>
                  </a:lnTo>
                  <a:lnTo>
                    <a:pt x="126268" y="133019"/>
                  </a:lnTo>
                  <a:lnTo>
                    <a:pt x="108488" y="97713"/>
                  </a:lnTo>
                  <a:cubicBezTo>
                    <a:pt x="107550" y="96014"/>
                    <a:pt x="105845" y="94877"/>
                    <a:pt x="103916" y="94665"/>
                  </a:cubicBezTo>
                  <a:lnTo>
                    <a:pt x="75341" y="94665"/>
                  </a:lnTo>
                  <a:cubicBezTo>
                    <a:pt x="71912" y="94665"/>
                    <a:pt x="73436" y="97713"/>
                    <a:pt x="73436" y="97713"/>
                  </a:cubicBezTo>
                  <a:lnTo>
                    <a:pt x="109504" y="169595"/>
                  </a:lnTo>
                  <a:cubicBezTo>
                    <a:pt x="109504" y="169595"/>
                    <a:pt x="111028" y="172643"/>
                    <a:pt x="112552" y="169595"/>
                  </a:cubicBezTo>
                  <a:lnTo>
                    <a:pt x="127157" y="140512"/>
                  </a:lnTo>
                  <a:lnTo>
                    <a:pt x="142016" y="110032"/>
                  </a:lnTo>
                  <a:lnTo>
                    <a:pt x="155859" y="82600"/>
                  </a:lnTo>
                  <a:lnTo>
                    <a:pt x="155859" y="82600"/>
                  </a:lnTo>
                  <a:lnTo>
                    <a:pt x="155859" y="81965"/>
                  </a:lnTo>
                  <a:lnTo>
                    <a:pt x="155859" y="81965"/>
                  </a:lnTo>
                  <a:lnTo>
                    <a:pt x="156621" y="81076"/>
                  </a:lnTo>
                  <a:lnTo>
                    <a:pt x="156621" y="81076"/>
                  </a:lnTo>
                  <a:lnTo>
                    <a:pt x="157383" y="80441"/>
                  </a:lnTo>
                  <a:lnTo>
                    <a:pt x="157383" y="80441"/>
                  </a:lnTo>
                  <a:lnTo>
                    <a:pt x="158145" y="80441"/>
                  </a:lnTo>
                  <a:lnTo>
                    <a:pt x="158780" y="80441"/>
                  </a:lnTo>
                  <a:lnTo>
                    <a:pt x="159542" y="80441"/>
                  </a:lnTo>
                  <a:lnTo>
                    <a:pt x="218089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994" y="80441"/>
                  </a:lnTo>
                  <a:lnTo>
                    <a:pt x="219994" y="80441"/>
                  </a:lnTo>
                  <a:lnTo>
                    <a:pt x="220756" y="81076"/>
                  </a:lnTo>
                  <a:lnTo>
                    <a:pt x="220756" y="81076"/>
                  </a:lnTo>
                  <a:lnTo>
                    <a:pt x="220756" y="81838"/>
                  </a:lnTo>
                  <a:lnTo>
                    <a:pt x="220756" y="81838"/>
                  </a:lnTo>
                  <a:lnTo>
                    <a:pt x="220756" y="82727"/>
                  </a:lnTo>
                  <a:lnTo>
                    <a:pt x="220756" y="83362"/>
                  </a:lnTo>
                  <a:lnTo>
                    <a:pt x="220756" y="84251"/>
                  </a:lnTo>
                  <a:cubicBezTo>
                    <a:pt x="220756" y="84251"/>
                    <a:pt x="220756" y="84251"/>
                    <a:pt x="220756" y="85140"/>
                  </a:cubicBezTo>
                  <a:cubicBezTo>
                    <a:pt x="220756" y="86029"/>
                    <a:pt x="220756" y="85140"/>
                    <a:pt x="220756" y="85140"/>
                  </a:cubicBezTo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PA-椭圆 134"/>
            <p:cNvSpPr/>
            <p:nvPr>
              <p:custDataLst>
                <p:tags r:id="rId3"/>
              </p:custDataLst>
            </p:nvPr>
          </p:nvSpPr>
          <p:spPr>
            <a:xfrm>
              <a:off x="988822" y="223520"/>
              <a:ext cx="33528" cy="3352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-53" y="31607"/>
              <a:ext cx="694871" cy="195625"/>
              <a:chOff x="-53" y="31607"/>
              <a:chExt cx="694871" cy="195625"/>
            </a:xfrm>
            <a:grpFill/>
          </p:grpSpPr>
          <p:sp>
            <p:nvSpPr>
              <p:cNvPr id="22" name="PA-任意多边形 135"/>
              <p:cNvSpPr/>
              <p:nvPr>
                <p:custDataLst>
                  <p:tags r:id="rId4"/>
                </p:custDataLst>
              </p:nvPr>
            </p:nvSpPr>
            <p:spPr>
              <a:xfrm>
                <a:off x="490300" y="32512"/>
                <a:ext cx="204518" cy="193631"/>
              </a:xfrm>
              <a:custGeom>
                <a:avLst/>
                <a:gdLst/>
                <a:ahLst/>
                <a:cxnLst/>
                <a:rect l="0" t="0" r="0" b="0"/>
                <a:pathLst>
                  <a:path w="204518" h="193631">
                    <a:moveTo>
                      <a:pt x="204517" y="139192"/>
                    </a:moveTo>
                    <a:cubicBezTo>
                      <a:pt x="204517" y="124843"/>
                      <a:pt x="198817" y="111082"/>
                      <a:pt x="188671" y="100936"/>
                    </a:cubicBezTo>
                    <a:cubicBezTo>
                      <a:pt x="178525" y="90790"/>
                      <a:pt x="164764" y="85090"/>
                      <a:pt x="150415" y="85090"/>
                    </a:cubicBezTo>
                    <a:lnTo>
                      <a:pt x="51482" y="85090"/>
                    </a:lnTo>
                    <a:cubicBezTo>
                      <a:pt x="39914" y="85830"/>
                      <a:pt x="28894" y="80079"/>
                      <a:pt x="22886" y="70166"/>
                    </a:cubicBezTo>
                    <a:cubicBezTo>
                      <a:pt x="16878" y="60254"/>
                      <a:pt x="16878" y="47823"/>
                      <a:pt x="22886" y="37911"/>
                    </a:cubicBezTo>
                    <a:cubicBezTo>
                      <a:pt x="28894" y="27998"/>
                      <a:pt x="39914" y="22247"/>
                      <a:pt x="51482" y="22987"/>
                    </a:cubicBezTo>
                    <a:lnTo>
                      <a:pt x="186102" y="22987"/>
                    </a:lnTo>
                    <a:cubicBezTo>
                      <a:pt x="191984" y="22368"/>
                      <a:pt x="196449" y="17408"/>
                      <a:pt x="196449" y="11494"/>
                    </a:cubicBezTo>
                    <a:cubicBezTo>
                      <a:pt x="196449" y="5579"/>
                      <a:pt x="191984" y="619"/>
                      <a:pt x="186102" y="0"/>
                    </a:cubicBezTo>
                    <a:lnTo>
                      <a:pt x="51482" y="0"/>
                    </a:lnTo>
                    <a:cubicBezTo>
                      <a:pt x="22655" y="1398"/>
                      <a:pt x="0" y="25178"/>
                      <a:pt x="0" y="54039"/>
                    </a:cubicBezTo>
                    <a:cubicBezTo>
                      <a:pt x="0" y="82900"/>
                      <a:pt x="22655" y="106679"/>
                      <a:pt x="51482" y="108077"/>
                    </a:cubicBezTo>
                    <a:lnTo>
                      <a:pt x="150415" y="108077"/>
                    </a:lnTo>
                    <a:cubicBezTo>
                      <a:pt x="166794" y="109125"/>
                      <a:pt x="179543" y="122716"/>
                      <a:pt x="179543" y="139129"/>
                    </a:cubicBezTo>
                    <a:cubicBezTo>
                      <a:pt x="179543" y="155541"/>
                      <a:pt x="166794" y="169132"/>
                      <a:pt x="150415" y="170180"/>
                    </a:cubicBezTo>
                    <a:lnTo>
                      <a:pt x="15922" y="170180"/>
                    </a:lnTo>
                    <a:cubicBezTo>
                      <a:pt x="11527" y="169717"/>
                      <a:pt x="7253" y="171801"/>
                      <a:pt x="4912" y="175549"/>
                    </a:cubicBezTo>
                    <a:cubicBezTo>
                      <a:pt x="2570" y="179296"/>
                      <a:pt x="2570" y="184051"/>
                      <a:pt x="4912" y="187798"/>
                    </a:cubicBezTo>
                    <a:cubicBezTo>
                      <a:pt x="7253" y="191546"/>
                      <a:pt x="11527" y="193630"/>
                      <a:pt x="15922" y="193167"/>
                    </a:cubicBezTo>
                    <a:lnTo>
                      <a:pt x="150542" y="193167"/>
                    </a:lnTo>
                    <a:cubicBezTo>
                      <a:pt x="180323" y="193097"/>
                      <a:pt x="204447" y="168973"/>
                      <a:pt x="204517" y="13919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PA-任意多边形 136"/>
              <p:cNvSpPr/>
              <p:nvPr>
                <p:custDataLst>
                  <p:tags r:id="rId5"/>
                </p:custDataLst>
              </p:nvPr>
            </p:nvSpPr>
            <p:spPr>
              <a:xfrm>
                <a:off x="269240" y="32512"/>
                <a:ext cx="202439" cy="192339"/>
              </a:xfrm>
              <a:custGeom>
                <a:avLst/>
                <a:gdLst/>
                <a:ahLst/>
                <a:cxnLst/>
                <a:rect l="0" t="0" r="0" b="0"/>
                <a:pathLst>
                  <a:path w="202439" h="192339">
                    <a:moveTo>
                      <a:pt x="202438" y="54102"/>
                    </a:moveTo>
                    <a:cubicBezTo>
                      <a:pt x="202438" y="39753"/>
                      <a:pt x="196738" y="25992"/>
                      <a:pt x="186592" y="15846"/>
                    </a:cubicBezTo>
                    <a:cubicBezTo>
                      <a:pt x="176446" y="5700"/>
                      <a:pt x="162685" y="0"/>
                      <a:pt x="148336" y="0"/>
                    </a:cubicBezTo>
                    <a:lnTo>
                      <a:pt x="11430" y="0"/>
                    </a:lnTo>
                    <a:cubicBezTo>
                      <a:pt x="5548" y="619"/>
                      <a:pt x="1083" y="5579"/>
                      <a:pt x="1083" y="11493"/>
                    </a:cubicBezTo>
                    <a:cubicBezTo>
                      <a:pt x="1083" y="17408"/>
                      <a:pt x="5548" y="22368"/>
                      <a:pt x="11430" y="22987"/>
                    </a:cubicBezTo>
                    <a:lnTo>
                      <a:pt x="148336" y="22987"/>
                    </a:lnTo>
                    <a:cubicBezTo>
                      <a:pt x="164715" y="24035"/>
                      <a:pt x="177464" y="37626"/>
                      <a:pt x="177464" y="54039"/>
                    </a:cubicBezTo>
                    <a:cubicBezTo>
                      <a:pt x="177464" y="70451"/>
                      <a:pt x="164715" y="84042"/>
                      <a:pt x="148336" y="85090"/>
                    </a:cubicBezTo>
                    <a:lnTo>
                      <a:pt x="33274" y="85090"/>
                    </a:lnTo>
                    <a:cubicBezTo>
                      <a:pt x="14877" y="85160"/>
                      <a:pt x="0" y="100094"/>
                      <a:pt x="0" y="118491"/>
                    </a:cubicBezTo>
                    <a:lnTo>
                      <a:pt x="0" y="118491"/>
                    </a:lnTo>
                    <a:lnTo>
                      <a:pt x="0" y="181991"/>
                    </a:lnTo>
                    <a:cubicBezTo>
                      <a:pt x="619" y="187873"/>
                      <a:pt x="5579" y="192338"/>
                      <a:pt x="11493" y="192338"/>
                    </a:cubicBezTo>
                    <a:cubicBezTo>
                      <a:pt x="17408" y="192338"/>
                      <a:pt x="22368" y="187873"/>
                      <a:pt x="22987" y="181991"/>
                    </a:cubicBezTo>
                    <a:lnTo>
                      <a:pt x="22987" y="150241"/>
                    </a:lnTo>
                    <a:lnTo>
                      <a:pt x="22987" y="150241"/>
                    </a:lnTo>
                    <a:lnTo>
                      <a:pt x="22987" y="118491"/>
                    </a:lnTo>
                    <a:cubicBezTo>
                      <a:pt x="22987" y="112810"/>
                      <a:pt x="27593" y="108204"/>
                      <a:pt x="33274" y="108204"/>
                    </a:cubicBezTo>
                    <a:lnTo>
                      <a:pt x="148336" y="108204"/>
                    </a:lnTo>
                    <a:cubicBezTo>
                      <a:pt x="178216" y="108204"/>
                      <a:pt x="202438" y="83982"/>
                      <a:pt x="202438" y="5410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PA-任意多边形 137"/>
              <p:cNvSpPr/>
              <p:nvPr>
                <p:custDataLst>
                  <p:tags r:id="rId6"/>
                </p:custDataLst>
              </p:nvPr>
            </p:nvSpPr>
            <p:spPr>
              <a:xfrm>
                <a:off x="-53" y="31607"/>
                <a:ext cx="232511" cy="195625"/>
              </a:xfrm>
              <a:custGeom>
                <a:avLst/>
                <a:gdLst/>
                <a:ahLst/>
                <a:cxnLst/>
                <a:rect l="0" t="0" r="0" b="0"/>
                <a:pathLst>
                  <a:path w="232511" h="195625">
                    <a:moveTo>
                      <a:pt x="232336" y="12589"/>
                    </a:moveTo>
                    <a:cubicBezTo>
                      <a:pt x="232510" y="8064"/>
                      <a:pt x="229967" y="3872"/>
                      <a:pt x="225874" y="1936"/>
                    </a:cubicBezTo>
                    <a:cubicBezTo>
                      <a:pt x="221781" y="0"/>
                      <a:pt x="216927" y="694"/>
                      <a:pt x="213540" y="3699"/>
                    </a:cubicBezTo>
                    <a:lnTo>
                      <a:pt x="130228" y="71390"/>
                    </a:lnTo>
                    <a:lnTo>
                      <a:pt x="148516" y="86249"/>
                    </a:lnTo>
                    <a:lnTo>
                      <a:pt x="209476" y="36719"/>
                    </a:lnTo>
                    <a:lnTo>
                      <a:pt x="209476" y="158893"/>
                    </a:lnTo>
                    <a:lnTo>
                      <a:pt x="183060" y="137430"/>
                    </a:lnTo>
                    <a:cubicBezTo>
                      <a:pt x="182600" y="137243"/>
                      <a:pt x="182172" y="136986"/>
                      <a:pt x="181790" y="136668"/>
                    </a:cubicBezTo>
                    <a:lnTo>
                      <a:pt x="116004" y="82693"/>
                    </a:lnTo>
                    <a:lnTo>
                      <a:pt x="97970" y="97552"/>
                    </a:lnTo>
                    <a:lnTo>
                      <a:pt x="97970" y="97552"/>
                    </a:lnTo>
                    <a:lnTo>
                      <a:pt x="78158" y="113681"/>
                    </a:lnTo>
                    <a:lnTo>
                      <a:pt x="50853" y="135779"/>
                    </a:lnTo>
                    <a:lnTo>
                      <a:pt x="50853" y="135779"/>
                    </a:lnTo>
                    <a:lnTo>
                      <a:pt x="23040" y="158893"/>
                    </a:lnTo>
                    <a:lnTo>
                      <a:pt x="23040" y="36719"/>
                    </a:lnTo>
                    <a:lnTo>
                      <a:pt x="83873" y="86122"/>
                    </a:lnTo>
                    <a:lnTo>
                      <a:pt x="101653" y="71263"/>
                    </a:lnTo>
                    <a:lnTo>
                      <a:pt x="19992" y="4588"/>
                    </a:lnTo>
                    <a:lnTo>
                      <a:pt x="19992" y="4588"/>
                    </a:lnTo>
                    <a:lnTo>
                      <a:pt x="18976" y="3699"/>
                    </a:lnTo>
                    <a:cubicBezTo>
                      <a:pt x="16638" y="1756"/>
                      <a:pt x="13622" y="824"/>
                      <a:pt x="10595" y="1110"/>
                    </a:cubicBezTo>
                    <a:cubicBezTo>
                      <a:pt x="7568" y="1396"/>
                      <a:pt x="4780" y="2876"/>
                      <a:pt x="2847" y="5223"/>
                    </a:cubicBezTo>
                    <a:cubicBezTo>
                      <a:pt x="1154" y="7300"/>
                      <a:pt x="254" y="9910"/>
                      <a:pt x="307" y="12589"/>
                    </a:cubicBezTo>
                    <a:lnTo>
                      <a:pt x="53" y="12589"/>
                    </a:lnTo>
                    <a:lnTo>
                      <a:pt x="53" y="182769"/>
                    </a:lnTo>
                    <a:lnTo>
                      <a:pt x="53" y="182769"/>
                    </a:lnTo>
                    <a:cubicBezTo>
                      <a:pt x="0" y="185448"/>
                      <a:pt x="900" y="188058"/>
                      <a:pt x="2593" y="190135"/>
                    </a:cubicBezTo>
                    <a:cubicBezTo>
                      <a:pt x="6702" y="194999"/>
                      <a:pt x="13971" y="195624"/>
                      <a:pt x="18849" y="191532"/>
                    </a:cubicBezTo>
                    <a:lnTo>
                      <a:pt x="116131" y="112411"/>
                    </a:lnTo>
                    <a:lnTo>
                      <a:pt x="213413" y="191532"/>
                    </a:lnTo>
                    <a:cubicBezTo>
                      <a:pt x="218291" y="195624"/>
                      <a:pt x="225560" y="194999"/>
                      <a:pt x="229669" y="190135"/>
                    </a:cubicBezTo>
                    <a:cubicBezTo>
                      <a:pt x="231352" y="188053"/>
                      <a:pt x="232251" y="185446"/>
                      <a:pt x="232209" y="182769"/>
                    </a:cubicBezTo>
                    <a:lnTo>
                      <a:pt x="232209" y="182769"/>
                    </a:lnTo>
                    <a:lnTo>
                      <a:pt x="232209" y="12462"/>
                    </a:lnTo>
                  </a:path>
                </a:pathLst>
              </a:custGeom>
              <a:grpFill/>
              <a:ln w="635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6350">
                    <a:solidFill>
                      <a:schemeClr val="accent1"/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41909" y="1178329"/>
            <a:ext cx="8856948" cy="1679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3556338" y="247447"/>
            <a:ext cx="2031325" cy="662933"/>
            <a:chOff x="983008" y="247447"/>
            <a:chExt cx="2031325" cy="662933"/>
          </a:xfrm>
        </p:grpSpPr>
        <p:sp>
          <p:nvSpPr>
            <p:cNvPr id="3" name="矩形 2"/>
            <p:cNvSpPr/>
            <p:nvPr/>
          </p:nvSpPr>
          <p:spPr>
            <a:xfrm>
              <a:off x="983008" y="247447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>
                  <a:solidFill>
                    <a:srgbClr val="6B9DD3"/>
                  </a:solidFill>
                  <a:latin typeface="+mj-ea"/>
                  <a:ea typeface="+mj-ea"/>
                  <a:sym typeface="+mn-lt"/>
                </a:rPr>
                <a:t>工作内容回顾</a:t>
              </a:r>
              <a:endParaRPr lang="zh-CN" altLang="en-US" sz="2400" b="1">
                <a:solidFill>
                  <a:srgbClr val="6B9DD3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4" name="Rectangle 120"/>
            <p:cNvSpPr/>
            <p:nvPr/>
          </p:nvSpPr>
          <p:spPr>
            <a:xfrm>
              <a:off x="1113011" y="615235"/>
              <a:ext cx="1771318" cy="2951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>
                <a:lnSpc>
                  <a:spcPct val="150000"/>
                </a:lnSpc>
              </a:pPr>
              <a:r>
                <a:rPr lang="id-ID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Review Of Work Content</a:t>
              </a:r>
              <a:endParaRPr lang="id-ID" sz="1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3383154" y="1843316"/>
            <a:ext cx="4704861" cy="575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/>
                </a:solidFill>
                <a:cs typeface="Arial" panose="020B060402020209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 kern="0">
              <a:solidFill>
                <a:schemeClr val="bg1"/>
              </a:solidFill>
              <a:cs typeface="Arial" panose="020B060402020209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30630" y="1404413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  <a:latin typeface="+mj-ea"/>
                <a:ea typeface="+mj-ea"/>
                <a:sym typeface="+mn-lt"/>
              </a:rPr>
              <a:t>工作</a:t>
            </a:r>
            <a:r>
              <a:rPr lang="zh-CN" altLang="en-US" sz="2400" b="1">
                <a:solidFill>
                  <a:schemeClr val="bg1"/>
                </a:solidFill>
                <a:latin typeface="+mj-ea"/>
                <a:ea typeface="+mj-ea"/>
              </a:rPr>
              <a:t>总结内容概述</a:t>
            </a:r>
            <a:endParaRPr lang="zh-CN" altLang="en-US" sz="24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65281" y="3257832"/>
            <a:ext cx="465667" cy="46566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79872" y="3232512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zh-CN" altLang="en-US" sz="1800" b="1">
                <a:solidFill>
                  <a:srgbClr val="6B9DD3"/>
                </a:solidFill>
                <a:latin typeface="+mj-ea"/>
                <a:ea typeface="+mj-ea"/>
              </a:rPr>
              <a:t>请添加标题</a:t>
            </a:r>
            <a:endParaRPr lang="zh-CN" altLang="en-US" sz="1800" b="1">
              <a:solidFill>
                <a:srgbClr val="6B9DD3"/>
              </a:solidFill>
              <a:latin typeface="+mj-ea"/>
              <a:ea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79872" y="3567978"/>
            <a:ext cx="3202545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4829964" y="3223179"/>
            <a:ext cx="465667" cy="46566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5344555" y="3197859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zh-CN" altLang="en-US" sz="1800" b="1">
                <a:solidFill>
                  <a:srgbClr val="6B9DD3"/>
                </a:solidFill>
                <a:latin typeface="+mj-ea"/>
                <a:ea typeface="+mj-ea"/>
              </a:rPr>
              <a:t>请添加标题</a:t>
            </a:r>
            <a:endParaRPr lang="zh-CN" altLang="en-US" sz="1800" b="1">
              <a:solidFill>
                <a:srgbClr val="6B9DD3"/>
              </a:solidFill>
              <a:latin typeface="+mj-ea"/>
              <a:ea typeface="+mj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344555" y="3533325"/>
            <a:ext cx="3202545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5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AutoShape 112"/>
          <p:cNvSpPr/>
          <p:nvPr/>
        </p:nvSpPr>
        <p:spPr bwMode="auto">
          <a:xfrm>
            <a:off x="4926926" y="3320739"/>
            <a:ext cx="271743" cy="270546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panose="020B0502020104020203" charset="0"/>
              <a:sym typeface="Gill Sans" panose="020B0502020104020203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405056" y="3355013"/>
            <a:ext cx="186116" cy="271303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9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  <p:sp>
          <p:nvSpPr>
            <p:cNvPr id="20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panose="020B0502020104020203" charset="0"/>
                <a:sym typeface="Gill Sans" panose="020B0502020104020203" charset="0"/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7576" y="1178329"/>
            <a:ext cx="2548388" cy="1686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: 形状 21"/>
          <p:cNvSpPr/>
          <p:nvPr/>
        </p:nvSpPr>
        <p:spPr>
          <a:xfrm rot="16200000">
            <a:off x="651178" y="816946"/>
            <a:ext cx="1194445" cy="1801207"/>
          </a:xfrm>
          <a:custGeom>
            <a:avLst/>
            <a:gdLst>
              <a:gd name="connsiteX0" fmla="*/ 994299 w 994299"/>
              <a:gd name="connsiteY0" fmla="*/ 749695 h 1499390"/>
              <a:gd name="connsiteX1" fmla="*/ 244604 w 994299"/>
              <a:gd name="connsiteY1" fmla="*/ 1499390 h 1499390"/>
              <a:gd name="connsiteX2" fmla="*/ 0 w 994299"/>
              <a:gd name="connsiteY2" fmla="*/ 1499390 h 1499390"/>
              <a:gd name="connsiteX3" fmla="*/ 0 w 994299"/>
              <a:gd name="connsiteY3" fmla="*/ 0 h 1499390"/>
              <a:gd name="connsiteX4" fmla="*/ 244604 w 994299"/>
              <a:gd name="connsiteY4" fmla="*/ 0 h 1499390"/>
              <a:gd name="connsiteX5" fmla="*/ 994299 w 994299"/>
              <a:gd name="connsiteY5" fmla="*/ 749695 h 1499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4299" h="1499390">
                <a:moveTo>
                  <a:pt x="994299" y="749695"/>
                </a:moveTo>
                <a:cubicBezTo>
                  <a:pt x="994299" y="1163740"/>
                  <a:pt x="658649" y="1499390"/>
                  <a:pt x="244604" y="1499390"/>
                </a:cubicBezTo>
                <a:lnTo>
                  <a:pt x="0" y="1499390"/>
                </a:lnTo>
                <a:lnTo>
                  <a:pt x="0" y="0"/>
                </a:lnTo>
                <a:lnTo>
                  <a:pt x="244604" y="0"/>
                </a:lnTo>
                <a:cubicBezTo>
                  <a:pt x="658649" y="0"/>
                  <a:pt x="994299" y="335650"/>
                  <a:pt x="994299" y="7496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流程图: 离页连接符 22"/>
          <p:cNvSpPr/>
          <p:nvPr/>
        </p:nvSpPr>
        <p:spPr>
          <a:xfrm>
            <a:off x="347797" y="2426306"/>
            <a:ext cx="1801207" cy="1801207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648960" y="1867213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600" b="1">
                <a:solidFill>
                  <a:schemeClr val="bg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5" name="矩形 24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299456" y="2734244"/>
            <a:ext cx="1897889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sp>
        <p:nvSpPr>
          <p:cNvPr id="27" name="任意多边形: 形状 26"/>
          <p:cNvSpPr/>
          <p:nvPr/>
        </p:nvSpPr>
        <p:spPr>
          <a:xfrm rot="16200000">
            <a:off x="2843273" y="816946"/>
            <a:ext cx="1194445" cy="1801207"/>
          </a:xfrm>
          <a:custGeom>
            <a:avLst/>
            <a:gdLst>
              <a:gd name="connsiteX0" fmla="*/ 994299 w 994299"/>
              <a:gd name="connsiteY0" fmla="*/ 749695 h 1499390"/>
              <a:gd name="connsiteX1" fmla="*/ 244604 w 994299"/>
              <a:gd name="connsiteY1" fmla="*/ 1499390 h 1499390"/>
              <a:gd name="connsiteX2" fmla="*/ 0 w 994299"/>
              <a:gd name="connsiteY2" fmla="*/ 1499390 h 1499390"/>
              <a:gd name="connsiteX3" fmla="*/ 0 w 994299"/>
              <a:gd name="connsiteY3" fmla="*/ 0 h 1499390"/>
              <a:gd name="connsiteX4" fmla="*/ 244604 w 994299"/>
              <a:gd name="connsiteY4" fmla="*/ 0 h 1499390"/>
              <a:gd name="connsiteX5" fmla="*/ 994299 w 994299"/>
              <a:gd name="connsiteY5" fmla="*/ 749695 h 1499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4299" h="1499390">
                <a:moveTo>
                  <a:pt x="994299" y="749695"/>
                </a:moveTo>
                <a:cubicBezTo>
                  <a:pt x="994299" y="1163740"/>
                  <a:pt x="658649" y="1499390"/>
                  <a:pt x="244604" y="1499390"/>
                </a:cubicBezTo>
                <a:lnTo>
                  <a:pt x="0" y="1499390"/>
                </a:lnTo>
                <a:lnTo>
                  <a:pt x="0" y="0"/>
                </a:lnTo>
                <a:lnTo>
                  <a:pt x="244604" y="0"/>
                </a:lnTo>
                <a:cubicBezTo>
                  <a:pt x="658649" y="0"/>
                  <a:pt x="994299" y="335650"/>
                  <a:pt x="994299" y="7496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流程图: 离页连接符 27"/>
          <p:cNvSpPr/>
          <p:nvPr/>
        </p:nvSpPr>
        <p:spPr>
          <a:xfrm>
            <a:off x="2539892" y="2426306"/>
            <a:ext cx="1801207" cy="1801207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2841055" y="1867213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600" b="1">
                <a:solidFill>
                  <a:schemeClr val="bg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0" name="矩形 29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2491551" y="2734244"/>
            <a:ext cx="1897889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sp>
        <p:nvSpPr>
          <p:cNvPr id="32" name="任意多边形: 形状 31"/>
          <p:cNvSpPr/>
          <p:nvPr/>
        </p:nvSpPr>
        <p:spPr>
          <a:xfrm rot="16200000">
            <a:off x="5035368" y="816946"/>
            <a:ext cx="1194445" cy="1801207"/>
          </a:xfrm>
          <a:custGeom>
            <a:avLst/>
            <a:gdLst>
              <a:gd name="connsiteX0" fmla="*/ 994299 w 994299"/>
              <a:gd name="connsiteY0" fmla="*/ 749695 h 1499390"/>
              <a:gd name="connsiteX1" fmla="*/ 244604 w 994299"/>
              <a:gd name="connsiteY1" fmla="*/ 1499390 h 1499390"/>
              <a:gd name="connsiteX2" fmla="*/ 0 w 994299"/>
              <a:gd name="connsiteY2" fmla="*/ 1499390 h 1499390"/>
              <a:gd name="connsiteX3" fmla="*/ 0 w 994299"/>
              <a:gd name="connsiteY3" fmla="*/ 0 h 1499390"/>
              <a:gd name="connsiteX4" fmla="*/ 244604 w 994299"/>
              <a:gd name="connsiteY4" fmla="*/ 0 h 1499390"/>
              <a:gd name="connsiteX5" fmla="*/ 994299 w 994299"/>
              <a:gd name="connsiteY5" fmla="*/ 749695 h 1499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4299" h="1499390">
                <a:moveTo>
                  <a:pt x="994299" y="749695"/>
                </a:moveTo>
                <a:cubicBezTo>
                  <a:pt x="994299" y="1163740"/>
                  <a:pt x="658649" y="1499390"/>
                  <a:pt x="244604" y="1499390"/>
                </a:cubicBezTo>
                <a:lnTo>
                  <a:pt x="0" y="1499390"/>
                </a:lnTo>
                <a:lnTo>
                  <a:pt x="0" y="0"/>
                </a:lnTo>
                <a:lnTo>
                  <a:pt x="244604" y="0"/>
                </a:lnTo>
                <a:cubicBezTo>
                  <a:pt x="658649" y="0"/>
                  <a:pt x="994299" y="335650"/>
                  <a:pt x="994299" y="7496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流程图: 离页连接符 32"/>
          <p:cNvSpPr/>
          <p:nvPr/>
        </p:nvSpPr>
        <p:spPr>
          <a:xfrm>
            <a:off x="4731987" y="2426306"/>
            <a:ext cx="1801207" cy="1801207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5033150" y="1867213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600" b="1">
                <a:solidFill>
                  <a:schemeClr val="bg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矩形 34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4683646" y="2734244"/>
            <a:ext cx="1897889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sp>
        <p:nvSpPr>
          <p:cNvPr id="37" name="任意多边形: 形状 36"/>
          <p:cNvSpPr/>
          <p:nvPr/>
        </p:nvSpPr>
        <p:spPr>
          <a:xfrm rot="16200000">
            <a:off x="7227462" y="816946"/>
            <a:ext cx="1194445" cy="1801207"/>
          </a:xfrm>
          <a:custGeom>
            <a:avLst/>
            <a:gdLst>
              <a:gd name="connsiteX0" fmla="*/ 994299 w 994299"/>
              <a:gd name="connsiteY0" fmla="*/ 749695 h 1499390"/>
              <a:gd name="connsiteX1" fmla="*/ 244604 w 994299"/>
              <a:gd name="connsiteY1" fmla="*/ 1499390 h 1499390"/>
              <a:gd name="connsiteX2" fmla="*/ 0 w 994299"/>
              <a:gd name="connsiteY2" fmla="*/ 1499390 h 1499390"/>
              <a:gd name="connsiteX3" fmla="*/ 0 w 994299"/>
              <a:gd name="connsiteY3" fmla="*/ 0 h 1499390"/>
              <a:gd name="connsiteX4" fmla="*/ 244604 w 994299"/>
              <a:gd name="connsiteY4" fmla="*/ 0 h 1499390"/>
              <a:gd name="connsiteX5" fmla="*/ 994299 w 994299"/>
              <a:gd name="connsiteY5" fmla="*/ 749695 h 1499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4299" h="1499390">
                <a:moveTo>
                  <a:pt x="994299" y="749695"/>
                </a:moveTo>
                <a:cubicBezTo>
                  <a:pt x="994299" y="1163740"/>
                  <a:pt x="658649" y="1499390"/>
                  <a:pt x="244604" y="1499390"/>
                </a:cubicBezTo>
                <a:lnTo>
                  <a:pt x="0" y="1499390"/>
                </a:lnTo>
                <a:lnTo>
                  <a:pt x="0" y="0"/>
                </a:lnTo>
                <a:lnTo>
                  <a:pt x="244604" y="0"/>
                </a:lnTo>
                <a:cubicBezTo>
                  <a:pt x="658649" y="0"/>
                  <a:pt x="994299" y="335650"/>
                  <a:pt x="994299" y="7496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流程图: 离页连接符 37"/>
          <p:cNvSpPr/>
          <p:nvPr/>
        </p:nvSpPr>
        <p:spPr>
          <a:xfrm>
            <a:off x="6924081" y="2426306"/>
            <a:ext cx="1801207" cy="1801207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7225243" y="1867213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600" b="1">
                <a:solidFill>
                  <a:schemeClr val="bg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矩形 39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6875740" y="2734244"/>
            <a:ext cx="1897889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sp>
        <p:nvSpPr>
          <p:cNvPr id="41" name="Freeform 5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<p:cNvSpPr>
            <a:spLocks noEditPoints="1"/>
          </p:cNvSpPr>
          <p:nvPr/>
        </p:nvSpPr>
        <p:spPr bwMode="auto">
          <a:xfrm>
            <a:off x="1064480" y="1456714"/>
            <a:ext cx="367840" cy="313734"/>
          </a:xfrm>
          <a:custGeom>
            <a:avLst/>
            <a:gdLst>
              <a:gd name="T0" fmla="*/ 689 w 746"/>
              <a:gd name="T1" fmla="*/ 125 h 638"/>
              <a:gd name="T2" fmla="*/ 552 w 746"/>
              <a:gd name="T3" fmla="*/ 125 h 638"/>
              <a:gd name="T4" fmla="*/ 552 w 746"/>
              <a:gd name="T5" fmla="*/ 57 h 638"/>
              <a:gd name="T6" fmla="*/ 495 w 746"/>
              <a:gd name="T7" fmla="*/ 0 h 638"/>
              <a:gd name="T8" fmla="*/ 253 w 746"/>
              <a:gd name="T9" fmla="*/ 0 h 638"/>
              <a:gd name="T10" fmla="*/ 196 w 746"/>
              <a:gd name="T11" fmla="*/ 57 h 638"/>
              <a:gd name="T12" fmla="*/ 196 w 746"/>
              <a:gd name="T13" fmla="*/ 125 h 638"/>
              <a:gd name="T14" fmla="*/ 57 w 746"/>
              <a:gd name="T15" fmla="*/ 125 h 638"/>
              <a:gd name="T16" fmla="*/ 0 w 746"/>
              <a:gd name="T17" fmla="*/ 182 h 638"/>
              <a:gd name="T18" fmla="*/ 0 w 746"/>
              <a:gd name="T19" fmla="*/ 581 h 638"/>
              <a:gd name="T20" fmla="*/ 57 w 746"/>
              <a:gd name="T21" fmla="*/ 638 h 638"/>
              <a:gd name="T22" fmla="*/ 689 w 746"/>
              <a:gd name="T23" fmla="*/ 638 h 638"/>
              <a:gd name="T24" fmla="*/ 746 w 746"/>
              <a:gd name="T25" fmla="*/ 581 h 638"/>
              <a:gd name="T26" fmla="*/ 746 w 746"/>
              <a:gd name="T27" fmla="*/ 182 h 638"/>
              <a:gd name="T28" fmla="*/ 689 w 746"/>
              <a:gd name="T29" fmla="*/ 125 h 638"/>
              <a:gd name="T30" fmla="*/ 239 w 746"/>
              <a:gd name="T31" fmla="*/ 57 h 638"/>
              <a:gd name="T32" fmla="*/ 253 w 746"/>
              <a:gd name="T33" fmla="*/ 44 h 638"/>
              <a:gd name="T34" fmla="*/ 495 w 746"/>
              <a:gd name="T35" fmla="*/ 44 h 638"/>
              <a:gd name="T36" fmla="*/ 508 w 746"/>
              <a:gd name="T37" fmla="*/ 57 h 638"/>
              <a:gd name="T38" fmla="*/ 508 w 746"/>
              <a:gd name="T39" fmla="*/ 125 h 638"/>
              <a:gd name="T40" fmla="*/ 239 w 746"/>
              <a:gd name="T41" fmla="*/ 125 h 638"/>
              <a:gd name="T42" fmla="*/ 239 w 746"/>
              <a:gd name="T43" fmla="*/ 57 h 638"/>
              <a:gd name="T44" fmla="*/ 57 w 746"/>
              <a:gd name="T45" fmla="*/ 169 h 638"/>
              <a:gd name="T46" fmla="*/ 689 w 746"/>
              <a:gd name="T47" fmla="*/ 169 h 638"/>
              <a:gd name="T48" fmla="*/ 703 w 746"/>
              <a:gd name="T49" fmla="*/ 182 h 638"/>
              <a:gd name="T50" fmla="*/ 703 w 746"/>
              <a:gd name="T51" fmla="*/ 295 h 638"/>
              <a:gd name="T52" fmla="*/ 545 w 746"/>
              <a:gd name="T53" fmla="*/ 295 h 638"/>
              <a:gd name="T54" fmla="*/ 545 w 746"/>
              <a:gd name="T55" fmla="*/ 267 h 638"/>
              <a:gd name="T56" fmla="*/ 501 w 746"/>
              <a:gd name="T57" fmla="*/ 267 h 638"/>
              <a:gd name="T58" fmla="*/ 501 w 746"/>
              <a:gd name="T59" fmla="*/ 295 h 638"/>
              <a:gd name="T60" fmla="*/ 245 w 746"/>
              <a:gd name="T61" fmla="*/ 295 h 638"/>
              <a:gd name="T62" fmla="*/ 245 w 746"/>
              <a:gd name="T63" fmla="*/ 266 h 638"/>
              <a:gd name="T64" fmla="*/ 201 w 746"/>
              <a:gd name="T65" fmla="*/ 266 h 638"/>
              <a:gd name="T66" fmla="*/ 201 w 746"/>
              <a:gd name="T67" fmla="*/ 295 h 638"/>
              <a:gd name="T68" fmla="*/ 43 w 746"/>
              <a:gd name="T69" fmla="*/ 295 h 638"/>
              <a:gd name="T70" fmla="*/ 43 w 746"/>
              <a:gd name="T71" fmla="*/ 182 h 638"/>
              <a:gd name="T72" fmla="*/ 57 w 746"/>
              <a:gd name="T73" fmla="*/ 169 h 638"/>
              <a:gd name="T74" fmla="*/ 689 w 746"/>
              <a:gd name="T75" fmla="*/ 594 h 638"/>
              <a:gd name="T76" fmla="*/ 57 w 746"/>
              <a:gd name="T77" fmla="*/ 594 h 638"/>
              <a:gd name="T78" fmla="*/ 43 w 746"/>
              <a:gd name="T79" fmla="*/ 581 h 638"/>
              <a:gd name="T80" fmla="*/ 43 w 746"/>
              <a:gd name="T81" fmla="*/ 338 h 638"/>
              <a:gd name="T82" fmla="*/ 201 w 746"/>
              <a:gd name="T83" fmla="*/ 338 h 638"/>
              <a:gd name="T84" fmla="*/ 201 w 746"/>
              <a:gd name="T85" fmla="*/ 368 h 638"/>
              <a:gd name="T86" fmla="*/ 245 w 746"/>
              <a:gd name="T87" fmla="*/ 368 h 638"/>
              <a:gd name="T88" fmla="*/ 245 w 746"/>
              <a:gd name="T89" fmla="*/ 338 h 638"/>
              <a:gd name="T90" fmla="*/ 501 w 746"/>
              <a:gd name="T91" fmla="*/ 338 h 638"/>
              <a:gd name="T92" fmla="*/ 501 w 746"/>
              <a:gd name="T93" fmla="*/ 369 h 638"/>
              <a:gd name="T94" fmla="*/ 545 w 746"/>
              <a:gd name="T95" fmla="*/ 369 h 638"/>
              <a:gd name="T96" fmla="*/ 545 w 746"/>
              <a:gd name="T97" fmla="*/ 338 h 638"/>
              <a:gd name="T98" fmla="*/ 703 w 746"/>
              <a:gd name="T99" fmla="*/ 338 h 638"/>
              <a:gd name="T100" fmla="*/ 703 w 746"/>
              <a:gd name="T101" fmla="*/ 581 h 638"/>
              <a:gd name="T102" fmla="*/ 689 w 746"/>
              <a:gd name="T103" fmla="*/ 594 h 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46" h="638">
                <a:moveTo>
                  <a:pt x="689" y="125"/>
                </a:moveTo>
                <a:cubicBezTo>
                  <a:pt x="552" y="125"/>
                  <a:pt x="552" y="125"/>
                  <a:pt x="552" y="125"/>
                </a:cubicBezTo>
                <a:cubicBezTo>
                  <a:pt x="552" y="57"/>
                  <a:pt x="552" y="57"/>
                  <a:pt x="552" y="57"/>
                </a:cubicBezTo>
                <a:cubicBezTo>
                  <a:pt x="552" y="26"/>
                  <a:pt x="526" y="0"/>
                  <a:pt x="495" y="0"/>
                </a:cubicBezTo>
                <a:cubicBezTo>
                  <a:pt x="253" y="0"/>
                  <a:pt x="253" y="0"/>
                  <a:pt x="253" y="0"/>
                </a:cubicBezTo>
                <a:cubicBezTo>
                  <a:pt x="221" y="0"/>
                  <a:pt x="196" y="26"/>
                  <a:pt x="196" y="57"/>
                </a:cubicBezTo>
                <a:cubicBezTo>
                  <a:pt x="196" y="125"/>
                  <a:pt x="196" y="125"/>
                  <a:pt x="196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25" y="125"/>
                  <a:pt x="0" y="151"/>
                  <a:pt x="0" y="182"/>
                </a:cubicBezTo>
                <a:cubicBezTo>
                  <a:pt x="0" y="581"/>
                  <a:pt x="0" y="581"/>
                  <a:pt x="0" y="581"/>
                </a:cubicBezTo>
                <a:cubicBezTo>
                  <a:pt x="0" y="612"/>
                  <a:pt x="25" y="638"/>
                  <a:pt x="57" y="638"/>
                </a:cubicBezTo>
                <a:cubicBezTo>
                  <a:pt x="689" y="638"/>
                  <a:pt x="689" y="638"/>
                  <a:pt x="689" y="638"/>
                </a:cubicBezTo>
                <a:cubicBezTo>
                  <a:pt x="721" y="638"/>
                  <a:pt x="746" y="612"/>
                  <a:pt x="746" y="581"/>
                </a:cubicBezTo>
                <a:cubicBezTo>
                  <a:pt x="746" y="182"/>
                  <a:pt x="746" y="182"/>
                  <a:pt x="746" y="182"/>
                </a:cubicBezTo>
                <a:cubicBezTo>
                  <a:pt x="746" y="151"/>
                  <a:pt x="721" y="125"/>
                  <a:pt x="689" y="125"/>
                </a:cubicBezTo>
                <a:close/>
                <a:moveTo>
                  <a:pt x="239" y="57"/>
                </a:moveTo>
                <a:cubicBezTo>
                  <a:pt x="239" y="50"/>
                  <a:pt x="245" y="44"/>
                  <a:pt x="253" y="44"/>
                </a:cubicBezTo>
                <a:cubicBezTo>
                  <a:pt x="495" y="44"/>
                  <a:pt x="495" y="44"/>
                  <a:pt x="495" y="44"/>
                </a:cubicBezTo>
                <a:cubicBezTo>
                  <a:pt x="502" y="44"/>
                  <a:pt x="508" y="50"/>
                  <a:pt x="508" y="57"/>
                </a:cubicBezTo>
                <a:cubicBezTo>
                  <a:pt x="508" y="125"/>
                  <a:pt x="508" y="125"/>
                  <a:pt x="508" y="125"/>
                </a:cubicBezTo>
                <a:cubicBezTo>
                  <a:pt x="239" y="125"/>
                  <a:pt x="239" y="125"/>
                  <a:pt x="239" y="125"/>
                </a:cubicBezTo>
                <a:lnTo>
                  <a:pt x="239" y="57"/>
                </a:lnTo>
                <a:close/>
                <a:moveTo>
                  <a:pt x="57" y="169"/>
                </a:moveTo>
                <a:cubicBezTo>
                  <a:pt x="689" y="169"/>
                  <a:pt x="689" y="169"/>
                  <a:pt x="689" y="169"/>
                </a:cubicBezTo>
                <a:cubicBezTo>
                  <a:pt x="697" y="169"/>
                  <a:pt x="703" y="175"/>
                  <a:pt x="703" y="182"/>
                </a:cubicBezTo>
                <a:cubicBezTo>
                  <a:pt x="703" y="295"/>
                  <a:pt x="703" y="295"/>
                  <a:pt x="703" y="295"/>
                </a:cubicBezTo>
                <a:cubicBezTo>
                  <a:pt x="545" y="295"/>
                  <a:pt x="545" y="295"/>
                  <a:pt x="545" y="295"/>
                </a:cubicBezTo>
                <a:cubicBezTo>
                  <a:pt x="545" y="267"/>
                  <a:pt x="545" y="267"/>
                  <a:pt x="545" y="267"/>
                </a:cubicBezTo>
                <a:cubicBezTo>
                  <a:pt x="501" y="267"/>
                  <a:pt x="501" y="267"/>
                  <a:pt x="501" y="267"/>
                </a:cubicBezTo>
                <a:cubicBezTo>
                  <a:pt x="501" y="295"/>
                  <a:pt x="501" y="295"/>
                  <a:pt x="501" y="295"/>
                </a:cubicBezTo>
                <a:cubicBezTo>
                  <a:pt x="245" y="295"/>
                  <a:pt x="245" y="295"/>
                  <a:pt x="245" y="295"/>
                </a:cubicBezTo>
                <a:cubicBezTo>
                  <a:pt x="245" y="266"/>
                  <a:pt x="245" y="266"/>
                  <a:pt x="245" y="266"/>
                </a:cubicBezTo>
                <a:cubicBezTo>
                  <a:pt x="201" y="266"/>
                  <a:pt x="201" y="266"/>
                  <a:pt x="201" y="266"/>
                </a:cubicBezTo>
                <a:cubicBezTo>
                  <a:pt x="201" y="295"/>
                  <a:pt x="201" y="295"/>
                  <a:pt x="201" y="295"/>
                </a:cubicBezTo>
                <a:cubicBezTo>
                  <a:pt x="43" y="295"/>
                  <a:pt x="43" y="295"/>
                  <a:pt x="43" y="295"/>
                </a:cubicBezTo>
                <a:cubicBezTo>
                  <a:pt x="43" y="182"/>
                  <a:pt x="43" y="182"/>
                  <a:pt x="43" y="182"/>
                </a:cubicBezTo>
                <a:cubicBezTo>
                  <a:pt x="43" y="175"/>
                  <a:pt x="49" y="169"/>
                  <a:pt x="57" y="169"/>
                </a:cubicBezTo>
                <a:close/>
                <a:moveTo>
                  <a:pt x="689" y="594"/>
                </a:moveTo>
                <a:cubicBezTo>
                  <a:pt x="57" y="594"/>
                  <a:pt x="57" y="594"/>
                  <a:pt x="57" y="594"/>
                </a:cubicBezTo>
                <a:cubicBezTo>
                  <a:pt x="49" y="594"/>
                  <a:pt x="43" y="588"/>
                  <a:pt x="43" y="581"/>
                </a:cubicBezTo>
                <a:cubicBezTo>
                  <a:pt x="43" y="338"/>
                  <a:pt x="43" y="338"/>
                  <a:pt x="43" y="338"/>
                </a:cubicBezTo>
                <a:cubicBezTo>
                  <a:pt x="201" y="338"/>
                  <a:pt x="201" y="338"/>
                  <a:pt x="201" y="338"/>
                </a:cubicBezTo>
                <a:cubicBezTo>
                  <a:pt x="201" y="368"/>
                  <a:pt x="201" y="368"/>
                  <a:pt x="201" y="368"/>
                </a:cubicBezTo>
                <a:cubicBezTo>
                  <a:pt x="245" y="368"/>
                  <a:pt x="245" y="368"/>
                  <a:pt x="245" y="368"/>
                </a:cubicBezTo>
                <a:cubicBezTo>
                  <a:pt x="245" y="338"/>
                  <a:pt x="245" y="338"/>
                  <a:pt x="245" y="338"/>
                </a:cubicBezTo>
                <a:cubicBezTo>
                  <a:pt x="501" y="338"/>
                  <a:pt x="501" y="338"/>
                  <a:pt x="501" y="338"/>
                </a:cubicBezTo>
                <a:cubicBezTo>
                  <a:pt x="501" y="369"/>
                  <a:pt x="501" y="369"/>
                  <a:pt x="501" y="369"/>
                </a:cubicBezTo>
                <a:cubicBezTo>
                  <a:pt x="545" y="369"/>
                  <a:pt x="545" y="369"/>
                  <a:pt x="545" y="369"/>
                </a:cubicBezTo>
                <a:cubicBezTo>
                  <a:pt x="545" y="338"/>
                  <a:pt x="545" y="338"/>
                  <a:pt x="545" y="338"/>
                </a:cubicBezTo>
                <a:cubicBezTo>
                  <a:pt x="703" y="338"/>
                  <a:pt x="703" y="338"/>
                  <a:pt x="703" y="338"/>
                </a:cubicBezTo>
                <a:cubicBezTo>
                  <a:pt x="703" y="581"/>
                  <a:pt x="703" y="581"/>
                  <a:pt x="703" y="581"/>
                </a:cubicBezTo>
                <a:cubicBezTo>
                  <a:pt x="703" y="588"/>
                  <a:pt x="697" y="594"/>
                  <a:pt x="689" y="5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9"/>
          <p:cNvSpPr>
            <a:spLocks noEditPoints="1"/>
          </p:cNvSpPr>
          <p:nvPr/>
        </p:nvSpPr>
        <p:spPr bwMode="auto">
          <a:xfrm>
            <a:off x="5470793" y="1424957"/>
            <a:ext cx="323594" cy="377249"/>
          </a:xfrm>
          <a:custGeom>
            <a:avLst/>
            <a:gdLst>
              <a:gd name="T0" fmla="*/ 579 w 636"/>
              <a:gd name="T1" fmla="*/ 0 h 746"/>
              <a:gd name="T2" fmla="*/ 57 w 636"/>
              <a:gd name="T3" fmla="*/ 0 h 746"/>
              <a:gd name="T4" fmla="*/ 0 w 636"/>
              <a:gd name="T5" fmla="*/ 57 h 746"/>
              <a:gd name="T6" fmla="*/ 0 w 636"/>
              <a:gd name="T7" fmla="*/ 689 h 746"/>
              <a:gd name="T8" fmla="*/ 57 w 636"/>
              <a:gd name="T9" fmla="*/ 746 h 746"/>
              <a:gd name="T10" fmla="*/ 579 w 636"/>
              <a:gd name="T11" fmla="*/ 746 h 746"/>
              <a:gd name="T12" fmla="*/ 636 w 636"/>
              <a:gd name="T13" fmla="*/ 689 h 746"/>
              <a:gd name="T14" fmla="*/ 636 w 636"/>
              <a:gd name="T15" fmla="*/ 57 h 746"/>
              <a:gd name="T16" fmla="*/ 579 w 636"/>
              <a:gd name="T17" fmla="*/ 0 h 746"/>
              <a:gd name="T18" fmla="*/ 43 w 636"/>
              <a:gd name="T19" fmla="*/ 689 h 746"/>
              <a:gd name="T20" fmla="*/ 43 w 636"/>
              <a:gd name="T21" fmla="*/ 57 h 746"/>
              <a:gd name="T22" fmla="*/ 57 w 636"/>
              <a:gd name="T23" fmla="*/ 43 h 746"/>
              <a:gd name="T24" fmla="*/ 94 w 636"/>
              <a:gd name="T25" fmla="*/ 43 h 746"/>
              <a:gd name="T26" fmla="*/ 94 w 636"/>
              <a:gd name="T27" fmla="*/ 703 h 746"/>
              <a:gd name="T28" fmla="*/ 57 w 636"/>
              <a:gd name="T29" fmla="*/ 703 h 746"/>
              <a:gd name="T30" fmla="*/ 43 w 636"/>
              <a:gd name="T31" fmla="*/ 689 h 746"/>
              <a:gd name="T32" fmla="*/ 593 w 636"/>
              <a:gd name="T33" fmla="*/ 689 h 746"/>
              <a:gd name="T34" fmla="*/ 579 w 636"/>
              <a:gd name="T35" fmla="*/ 703 h 746"/>
              <a:gd name="T36" fmla="*/ 138 w 636"/>
              <a:gd name="T37" fmla="*/ 703 h 746"/>
              <a:gd name="T38" fmla="*/ 138 w 636"/>
              <a:gd name="T39" fmla="*/ 43 h 746"/>
              <a:gd name="T40" fmla="*/ 579 w 636"/>
              <a:gd name="T41" fmla="*/ 43 h 746"/>
              <a:gd name="T42" fmla="*/ 593 w 636"/>
              <a:gd name="T43" fmla="*/ 57 h 746"/>
              <a:gd name="T44" fmla="*/ 593 w 636"/>
              <a:gd name="T45" fmla="*/ 689 h 7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36" h="746">
                <a:moveTo>
                  <a:pt x="579" y="0"/>
                </a:moveTo>
                <a:cubicBezTo>
                  <a:pt x="57" y="0"/>
                  <a:pt x="57" y="0"/>
                  <a:pt x="57" y="0"/>
                </a:cubicBezTo>
                <a:cubicBezTo>
                  <a:pt x="25" y="0"/>
                  <a:pt x="0" y="25"/>
                  <a:pt x="0" y="57"/>
                </a:cubicBezTo>
                <a:cubicBezTo>
                  <a:pt x="0" y="689"/>
                  <a:pt x="0" y="689"/>
                  <a:pt x="0" y="689"/>
                </a:cubicBezTo>
                <a:cubicBezTo>
                  <a:pt x="0" y="721"/>
                  <a:pt x="25" y="746"/>
                  <a:pt x="57" y="746"/>
                </a:cubicBezTo>
                <a:cubicBezTo>
                  <a:pt x="579" y="746"/>
                  <a:pt x="579" y="746"/>
                  <a:pt x="579" y="746"/>
                </a:cubicBezTo>
                <a:cubicBezTo>
                  <a:pt x="611" y="746"/>
                  <a:pt x="636" y="721"/>
                  <a:pt x="636" y="689"/>
                </a:cubicBezTo>
                <a:cubicBezTo>
                  <a:pt x="636" y="57"/>
                  <a:pt x="636" y="57"/>
                  <a:pt x="636" y="57"/>
                </a:cubicBezTo>
                <a:cubicBezTo>
                  <a:pt x="636" y="25"/>
                  <a:pt x="611" y="0"/>
                  <a:pt x="579" y="0"/>
                </a:cubicBezTo>
                <a:close/>
                <a:moveTo>
                  <a:pt x="43" y="689"/>
                </a:moveTo>
                <a:cubicBezTo>
                  <a:pt x="43" y="57"/>
                  <a:pt x="43" y="57"/>
                  <a:pt x="43" y="57"/>
                </a:cubicBezTo>
                <a:cubicBezTo>
                  <a:pt x="43" y="49"/>
                  <a:pt x="49" y="43"/>
                  <a:pt x="57" y="43"/>
                </a:cubicBezTo>
                <a:cubicBezTo>
                  <a:pt x="94" y="43"/>
                  <a:pt x="94" y="43"/>
                  <a:pt x="94" y="43"/>
                </a:cubicBezTo>
                <a:cubicBezTo>
                  <a:pt x="94" y="703"/>
                  <a:pt x="94" y="703"/>
                  <a:pt x="94" y="703"/>
                </a:cubicBezTo>
                <a:cubicBezTo>
                  <a:pt x="57" y="703"/>
                  <a:pt x="57" y="703"/>
                  <a:pt x="57" y="703"/>
                </a:cubicBezTo>
                <a:cubicBezTo>
                  <a:pt x="49" y="703"/>
                  <a:pt x="43" y="697"/>
                  <a:pt x="43" y="689"/>
                </a:cubicBezTo>
                <a:close/>
                <a:moveTo>
                  <a:pt x="593" y="689"/>
                </a:moveTo>
                <a:cubicBezTo>
                  <a:pt x="593" y="697"/>
                  <a:pt x="587" y="703"/>
                  <a:pt x="579" y="703"/>
                </a:cubicBezTo>
                <a:cubicBezTo>
                  <a:pt x="138" y="703"/>
                  <a:pt x="138" y="703"/>
                  <a:pt x="138" y="703"/>
                </a:cubicBezTo>
                <a:cubicBezTo>
                  <a:pt x="138" y="43"/>
                  <a:pt x="138" y="43"/>
                  <a:pt x="138" y="43"/>
                </a:cubicBezTo>
                <a:cubicBezTo>
                  <a:pt x="579" y="43"/>
                  <a:pt x="579" y="43"/>
                  <a:pt x="579" y="43"/>
                </a:cubicBezTo>
                <a:cubicBezTo>
                  <a:pt x="587" y="43"/>
                  <a:pt x="593" y="49"/>
                  <a:pt x="593" y="57"/>
                </a:cubicBezTo>
                <a:lnTo>
                  <a:pt x="593" y="6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Rectangle 10"/>
          <p:cNvSpPr>
            <a:spLocks noChangeArrowheads="1"/>
          </p:cNvSpPr>
          <p:nvPr/>
        </p:nvSpPr>
        <p:spPr bwMode="auto">
          <a:xfrm>
            <a:off x="5554811" y="1552648"/>
            <a:ext cx="76531" cy="216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Rectangle 11"/>
          <p:cNvSpPr>
            <a:spLocks noChangeArrowheads="1"/>
          </p:cNvSpPr>
          <p:nvPr/>
        </p:nvSpPr>
        <p:spPr bwMode="auto">
          <a:xfrm>
            <a:off x="5554811" y="1501904"/>
            <a:ext cx="101903" cy="2162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12"/>
          <p:cNvSpPr>
            <a:spLocks noEditPoints="1"/>
          </p:cNvSpPr>
          <p:nvPr/>
        </p:nvSpPr>
        <p:spPr bwMode="auto">
          <a:xfrm>
            <a:off x="5668776" y="1513966"/>
            <a:ext cx="77779" cy="252054"/>
          </a:xfrm>
          <a:custGeom>
            <a:avLst/>
            <a:gdLst>
              <a:gd name="T0" fmla="*/ 0 w 153"/>
              <a:gd name="T1" fmla="*/ 76 h 498"/>
              <a:gd name="T2" fmla="*/ 0 w 153"/>
              <a:gd name="T3" fmla="*/ 441 h 498"/>
              <a:gd name="T4" fmla="*/ 57 w 153"/>
              <a:gd name="T5" fmla="*/ 498 h 498"/>
              <a:gd name="T6" fmla="*/ 96 w 153"/>
              <a:gd name="T7" fmla="*/ 498 h 498"/>
              <a:gd name="T8" fmla="*/ 153 w 153"/>
              <a:gd name="T9" fmla="*/ 441 h 498"/>
              <a:gd name="T10" fmla="*/ 153 w 153"/>
              <a:gd name="T11" fmla="*/ 76 h 498"/>
              <a:gd name="T12" fmla="*/ 77 w 153"/>
              <a:gd name="T13" fmla="*/ 0 h 498"/>
              <a:gd name="T14" fmla="*/ 0 w 153"/>
              <a:gd name="T15" fmla="*/ 76 h 498"/>
              <a:gd name="T16" fmla="*/ 109 w 153"/>
              <a:gd name="T17" fmla="*/ 441 h 498"/>
              <a:gd name="T18" fmla="*/ 96 w 153"/>
              <a:gd name="T19" fmla="*/ 454 h 498"/>
              <a:gd name="T20" fmla="*/ 57 w 153"/>
              <a:gd name="T21" fmla="*/ 454 h 498"/>
              <a:gd name="T22" fmla="*/ 44 w 153"/>
              <a:gd name="T23" fmla="*/ 441 h 498"/>
              <a:gd name="T24" fmla="*/ 44 w 153"/>
              <a:gd name="T25" fmla="*/ 94 h 498"/>
              <a:gd name="T26" fmla="*/ 77 w 153"/>
              <a:gd name="T27" fmla="*/ 62 h 498"/>
              <a:gd name="T28" fmla="*/ 109 w 153"/>
              <a:gd name="T29" fmla="*/ 94 h 498"/>
              <a:gd name="T30" fmla="*/ 109 w 153"/>
              <a:gd name="T31" fmla="*/ 441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53" h="498">
                <a:moveTo>
                  <a:pt x="0" y="76"/>
                </a:moveTo>
                <a:cubicBezTo>
                  <a:pt x="0" y="441"/>
                  <a:pt x="0" y="441"/>
                  <a:pt x="0" y="441"/>
                </a:cubicBezTo>
                <a:cubicBezTo>
                  <a:pt x="0" y="472"/>
                  <a:pt x="26" y="498"/>
                  <a:pt x="57" y="498"/>
                </a:cubicBezTo>
                <a:cubicBezTo>
                  <a:pt x="96" y="498"/>
                  <a:pt x="96" y="498"/>
                  <a:pt x="96" y="498"/>
                </a:cubicBezTo>
                <a:cubicBezTo>
                  <a:pt x="128" y="498"/>
                  <a:pt x="153" y="472"/>
                  <a:pt x="153" y="441"/>
                </a:cubicBezTo>
                <a:cubicBezTo>
                  <a:pt x="153" y="76"/>
                  <a:pt x="153" y="76"/>
                  <a:pt x="153" y="76"/>
                </a:cubicBezTo>
                <a:cubicBezTo>
                  <a:pt x="77" y="0"/>
                  <a:pt x="77" y="0"/>
                  <a:pt x="77" y="0"/>
                </a:cubicBezTo>
                <a:lnTo>
                  <a:pt x="0" y="76"/>
                </a:lnTo>
                <a:close/>
                <a:moveTo>
                  <a:pt x="109" y="441"/>
                </a:moveTo>
                <a:cubicBezTo>
                  <a:pt x="109" y="448"/>
                  <a:pt x="104" y="454"/>
                  <a:pt x="96" y="454"/>
                </a:cubicBezTo>
                <a:cubicBezTo>
                  <a:pt x="57" y="454"/>
                  <a:pt x="57" y="454"/>
                  <a:pt x="57" y="454"/>
                </a:cubicBezTo>
                <a:cubicBezTo>
                  <a:pt x="50" y="454"/>
                  <a:pt x="44" y="448"/>
                  <a:pt x="44" y="441"/>
                </a:cubicBezTo>
                <a:cubicBezTo>
                  <a:pt x="44" y="94"/>
                  <a:pt x="44" y="94"/>
                  <a:pt x="44" y="94"/>
                </a:cubicBezTo>
                <a:cubicBezTo>
                  <a:pt x="77" y="62"/>
                  <a:pt x="77" y="62"/>
                  <a:pt x="77" y="62"/>
                </a:cubicBezTo>
                <a:cubicBezTo>
                  <a:pt x="109" y="94"/>
                  <a:pt x="109" y="94"/>
                  <a:pt x="109" y="94"/>
                </a:cubicBezTo>
                <a:lnTo>
                  <a:pt x="109" y="4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16"/>
          <p:cNvSpPr/>
          <p:nvPr/>
        </p:nvSpPr>
        <p:spPr bwMode="auto">
          <a:xfrm>
            <a:off x="7699775" y="1516727"/>
            <a:ext cx="250307" cy="104416"/>
          </a:xfrm>
          <a:custGeom>
            <a:avLst/>
            <a:gdLst>
              <a:gd name="T0" fmla="*/ 348 w 513"/>
              <a:gd name="T1" fmla="*/ 0 h 214"/>
              <a:gd name="T2" fmla="*/ 210 w 513"/>
              <a:gd name="T3" fmla="*/ 139 h 214"/>
              <a:gd name="T4" fmla="*/ 119 w 513"/>
              <a:gd name="T5" fmla="*/ 48 h 214"/>
              <a:gd name="T6" fmla="*/ 0 w 513"/>
              <a:gd name="T7" fmla="*/ 166 h 214"/>
              <a:gd name="T8" fmla="*/ 38 w 513"/>
              <a:gd name="T9" fmla="*/ 202 h 214"/>
              <a:gd name="T10" fmla="*/ 119 w 513"/>
              <a:gd name="T11" fmla="*/ 123 h 214"/>
              <a:gd name="T12" fmla="*/ 210 w 513"/>
              <a:gd name="T13" fmla="*/ 214 h 214"/>
              <a:gd name="T14" fmla="*/ 348 w 513"/>
              <a:gd name="T15" fmla="*/ 76 h 214"/>
              <a:gd name="T16" fmla="*/ 475 w 513"/>
              <a:gd name="T17" fmla="*/ 202 h 214"/>
              <a:gd name="T18" fmla="*/ 513 w 513"/>
              <a:gd name="T19" fmla="*/ 165 h 214"/>
              <a:gd name="T20" fmla="*/ 348 w 513"/>
              <a:gd name="T21" fmla="*/ 0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13" h="214">
                <a:moveTo>
                  <a:pt x="348" y="0"/>
                </a:moveTo>
                <a:lnTo>
                  <a:pt x="210" y="139"/>
                </a:lnTo>
                <a:lnTo>
                  <a:pt x="119" y="48"/>
                </a:lnTo>
                <a:lnTo>
                  <a:pt x="0" y="166"/>
                </a:lnTo>
                <a:lnTo>
                  <a:pt x="38" y="202"/>
                </a:lnTo>
                <a:lnTo>
                  <a:pt x="119" y="123"/>
                </a:lnTo>
                <a:lnTo>
                  <a:pt x="210" y="214"/>
                </a:lnTo>
                <a:lnTo>
                  <a:pt x="348" y="76"/>
                </a:lnTo>
                <a:lnTo>
                  <a:pt x="475" y="202"/>
                </a:lnTo>
                <a:lnTo>
                  <a:pt x="513" y="165"/>
                </a:lnTo>
                <a:lnTo>
                  <a:pt x="34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17"/>
          <p:cNvSpPr>
            <a:spLocks noEditPoints="1"/>
          </p:cNvSpPr>
          <p:nvPr/>
        </p:nvSpPr>
        <p:spPr bwMode="auto">
          <a:xfrm>
            <a:off x="7602189" y="1425485"/>
            <a:ext cx="444990" cy="376192"/>
          </a:xfrm>
          <a:custGeom>
            <a:avLst/>
            <a:gdLst>
              <a:gd name="T0" fmla="*/ 912 w 912"/>
              <a:gd name="T1" fmla="*/ 54 h 771"/>
              <a:gd name="T2" fmla="*/ 912 w 912"/>
              <a:gd name="T3" fmla="*/ 0 h 771"/>
              <a:gd name="T4" fmla="*/ 2 w 912"/>
              <a:gd name="T5" fmla="*/ 0 h 771"/>
              <a:gd name="T6" fmla="*/ 2 w 912"/>
              <a:gd name="T7" fmla="*/ 54 h 771"/>
              <a:gd name="T8" fmla="*/ 30 w 912"/>
              <a:gd name="T9" fmla="*/ 54 h 771"/>
              <a:gd name="T10" fmla="*/ 30 w 912"/>
              <a:gd name="T11" fmla="*/ 541 h 771"/>
              <a:gd name="T12" fmla="*/ 0 w 912"/>
              <a:gd name="T13" fmla="*/ 541 h 771"/>
              <a:gd name="T14" fmla="*/ 0 w 912"/>
              <a:gd name="T15" fmla="*/ 594 h 771"/>
              <a:gd name="T16" fmla="*/ 30 w 912"/>
              <a:gd name="T17" fmla="*/ 594 h 771"/>
              <a:gd name="T18" fmla="*/ 30 w 912"/>
              <a:gd name="T19" fmla="*/ 595 h 771"/>
              <a:gd name="T20" fmla="*/ 429 w 912"/>
              <a:gd name="T21" fmla="*/ 595 h 771"/>
              <a:gd name="T22" fmla="*/ 429 w 912"/>
              <a:gd name="T23" fmla="*/ 718 h 771"/>
              <a:gd name="T24" fmla="*/ 367 w 912"/>
              <a:gd name="T25" fmla="*/ 718 h 771"/>
              <a:gd name="T26" fmla="*/ 367 w 912"/>
              <a:gd name="T27" fmla="*/ 771 h 771"/>
              <a:gd name="T28" fmla="*/ 545 w 912"/>
              <a:gd name="T29" fmla="*/ 771 h 771"/>
              <a:gd name="T30" fmla="*/ 545 w 912"/>
              <a:gd name="T31" fmla="*/ 718 h 771"/>
              <a:gd name="T32" fmla="*/ 482 w 912"/>
              <a:gd name="T33" fmla="*/ 718 h 771"/>
              <a:gd name="T34" fmla="*/ 482 w 912"/>
              <a:gd name="T35" fmla="*/ 595 h 771"/>
              <a:gd name="T36" fmla="*/ 885 w 912"/>
              <a:gd name="T37" fmla="*/ 595 h 771"/>
              <a:gd name="T38" fmla="*/ 885 w 912"/>
              <a:gd name="T39" fmla="*/ 594 h 771"/>
              <a:gd name="T40" fmla="*/ 911 w 912"/>
              <a:gd name="T41" fmla="*/ 594 h 771"/>
              <a:gd name="T42" fmla="*/ 911 w 912"/>
              <a:gd name="T43" fmla="*/ 541 h 771"/>
              <a:gd name="T44" fmla="*/ 885 w 912"/>
              <a:gd name="T45" fmla="*/ 541 h 771"/>
              <a:gd name="T46" fmla="*/ 885 w 912"/>
              <a:gd name="T47" fmla="*/ 54 h 771"/>
              <a:gd name="T48" fmla="*/ 912 w 912"/>
              <a:gd name="T49" fmla="*/ 54 h 771"/>
              <a:gd name="T50" fmla="*/ 83 w 912"/>
              <a:gd name="T51" fmla="*/ 541 h 771"/>
              <a:gd name="T52" fmla="*/ 83 w 912"/>
              <a:gd name="T53" fmla="*/ 55 h 771"/>
              <a:gd name="T54" fmla="*/ 832 w 912"/>
              <a:gd name="T55" fmla="*/ 55 h 771"/>
              <a:gd name="T56" fmla="*/ 832 w 912"/>
              <a:gd name="T57" fmla="*/ 541 h 771"/>
              <a:gd name="T58" fmla="*/ 83 w 912"/>
              <a:gd name="T59" fmla="*/ 541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12" h="771">
                <a:moveTo>
                  <a:pt x="912" y="54"/>
                </a:moveTo>
                <a:lnTo>
                  <a:pt x="912" y="0"/>
                </a:lnTo>
                <a:lnTo>
                  <a:pt x="2" y="0"/>
                </a:lnTo>
                <a:lnTo>
                  <a:pt x="2" y="54"/>
                </a:lnTo>
                <a:lnTo>
                  <a:pt x="30" y="54"/>
                </a:lnTo>
                <a:lnTo>
                  <a:pt x="30" y="541"/>
                </a:lnTo>
                <a:lnTo>
                  <a:pt x="0" y="541"/>
                </a:lnTo>
                <a:lnTo>
                  <a:pt x="0" y="594"/>
                </a:lnTo>
                <a:lnTo>
                  <a:pt x="30" y="594"/>
                </a:lnTo>
                <a:lnTo>
                  <a:pt x="30" y="595"/>
                </a:lnTo>
                <a:lnTo>
                  <a:pt x="429" y="595"/>
                </a:lnTo>
                <a:lnTo>
                  <a:pt x="429" y="718"/>
                </a:lnTo>
                <a:lnTo>
                  <a:pt x="367" y="718"/>
                </a:lnTo>
                <a:lnTo>
                  <a:pt x="367" y="771"/>
                </a:lnTo>
                <a:lnTo>
                  <a:pt x="545" y="771"/>
                </a:lnTo>
                <a:lnTo>
                  <a:pt x="545" y="718"/>
                </a:lnTo>
                <a:lnTo>
                  <a:pt x="482" y="718"/>
                </a:lnTo>
                <a:lnTo>
                  <a:pt x="482" y="595"/>
                </a:lnTo>
                <a:lnTo>
                  <a:pt x="885" y="595"/>
                </a:lnTo>
                <a:lnTo>
                  <a:pt x="885" y="594"/>
                </a:lnTo>
                <a:lnTo>
                  <a:pt x="911" y="594"/>
                </a:lnTo>
                <a:lnTo>
                  <a:pt x="911" y="541"/>
                </a:lnTo>
                <a:lnTo>
                  <a:pt x="885" y="541"/>
                </a:lnTo>
                <a:lnTo>
                  <a:pt x="885" y="54"/>
                </a:lnTo>
                <a:lnTo>
                  <a:pt x="912" y="54"/>
                </a:lnTo>
                <a:close/>
                <a:moveTo>
                  <a:pt x="83" y="541"/>
                </a:moveTo>
                <a:lnTo>
                  <a:pt x="83" y="55"/>
                </a:lnTo>
                <a:lnTo>
                  <a:pt x="832" y="55"/>
                </a:lnTo>
                <a:lnTo>
                  <a:pt x="832" y="541"/>
                </a:lnTo>
                <a:lnTo>
                  <a:pt x="83" y="5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21"/>
          <p:cNvSpPr/>
          <p:nvPr/>
        </p:nvSpPr>
        <p:spPr bwMode="auto">
          <a:xfrm>
            <a:off x="3369921" y="1593682"/>
            <a:ext cx="140618" cy="149109"/>
          </a:xfrm>
          <a:custGeom>
            <a:avLst/>
            <a:gdLst>
              <a:gd name="T0" fmla="*/ 0 w 265"/>
              <a:gd name="T1" fmla="*/ 131 h 281"/>
              <a:gd name="T2" fmla="*/ 38 w 265"/>
              <a:gd name="T3" fmla="*/ 169 h 281"/>
              <a:gd name="T4" fmla="*/ 107 w 265"/>
              <a:gd name="T5" fmla="*/ 102 h 281"/>
              <a:gd name="T6" fmla="*/ 105 w 265"/>
              <a:gd name="T7" fmla="*/ 281 h 281"/>
              <a:gd name="T8" fmla="*/ 159 w 265"/>
              <a:gd name="T9" fmla="*/ 281 h 281"/>
              <a:gd name="T10" fmla="*/ 159 w 265"/>
              <a:gd name="T11" fmla="*/ 102 h 281"/>
              <a:gd name="T12" fmla="*/ 227 w 265"/>
              <a:gd name="T13" fmla="*/ 169 h 281"/>
              <a:gd name="T14" fmla="*/ 265 w 265"/>
              <a:gd name="T15" fmla="*/ 131 h 281"/>
              <a:gd name="T16" fmla="*/ 132 w 265"/>
              <a:gd name="T17" fmla="*/ 0 h 281"/>
              <a:gd name="T18" fmla="*/ 0 w 265"/>
              <a:gd name="T19" fmla="*/ 131 h 2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5" h="281">
                <a:moveTo>
                  <a:pt x="0" y="131"/>
                </a:moveTo>
                <a:lnTo>
                  <a:pt x="38" y="169"/>
                </a:lnTo>
                <a:lnTo>
                  <a:pt x="107" y="102"/>
                </a:lnTo>
                <a:lnTo>
                  <a:pt x="105" y="281"/>
                </a:lnTo>
                <a:lnTo>
                  <a:pt x="159" y="281"/>
                </a:lnTo>
                <a:lnTo>
                  <a:pt x="159" y="102"/>
                </a:lnTo>
                <a:lnTo>
                  <a:pt x="227" y="169"/>
                </a:lnTo>
                <a:lnTo>
                  <a:pt x="265" y="131"/>
                </a:lnTo>
                <a:lnTo>
                  <a:pt x="132" y="0"/>
                </a:lnTo>
                <a:lnTo>
                  <a:pt x="0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22"/>
          <p:cNvSpPr>
            <a:spLocks noEditPoints="1"/>
          </p:cNvSpPr>
          <p:nvPr/>
        </p:nvSpPr>
        <p:spPr bwMode="auto">
          <a:xfrm>
            <a:off x="3198526" y="1432369"/>
            <a:ext cx="483938" cy="362424"/>
          </a:xfrm>
          <a:custGeom>
            <a:avLst/>
            <a:gdLst>
              <a:gd name="T0" fmla="*/ 692 w 747"/>
              <a:gd name="T1" fmla="*/ 240 h 562"/>
              <a:gd name="T2" fmla="*/ 579 w 747"/>
              <a:gd name="T3" fmla="*/ 186 h 562"/>
              <a:gd name="T4" fmla="*/ 520 w 747"/>
              <a:gd name="T5" fmla="*/ 61 h 562"/>
              <a:gd name="T6" fmla="*/ 374 w 747"/>
              <a:gd name="T7" fmla="*/ 0 h 562"/>
              <a:gd name="T8" fmla="*/ 228 w 747"/>
              <a:gd name="T9" fmla="*/ 61 h 562"/>
              <a:gd name="T10" fmla="*/ 168 w 747"/>
              <a:gd name="T11" fmla="*/ 186 h 562"/>
              <a:gd name="T12" fmla="*/ 55 w 747"/>
              <a:gd name="T13" fmla="*/ 240 h 562"/>
              <a:gd name="T14" fmla="*/ 0 w 747"/>
              <a:gd name="T15" fmla="*/ 374 h 562"/>
              <a:gd name="T16" fmla="*/ 55 w 747"/>
              <a:gd name="T17" fmla="*/ 507 h 562"/>
              <a:gd name="T18" fmla="*/ 189 w 747"/>
              <a:gd name="T19" fmla="*/ 562 h 562"/>
              <a:gd name="T20" fmla="*/ 559 w 747"/>
              <a:gd name="T21" fmla="*/ 562 h 562"/>
              <a:gd name="T22" fmla="*/ 692 w 747"/>
              <a:gd name="T23" fmla="*/ 507 h 562"/>
              <a:gd name="T24" fmla="*/ 747 w 747"/>
              <a:gd name="T25" fmla="*/ 374 h 562"/>
              <a:gd name="T26" fmla="*/ 692 w 747"/>
              <a:gd name="T27" fmla="*/ 240 h 562"/>
              <a:gd name="T28" fmla="*/ 559 w 747"/>
              <a:gd name="T29" fmla="*/ 518 h 562"/>
              <a:gd name="T30" fmla="*/ 189 w 747"/>
              <a:gd name="T31" fmla="*/ 518 h 562"/>
              <a:gd name="T32" fmla="*/ 44 w 747"/>
              <a:gd name="T33" fmla="*/ 374 h 562"/>
              <a:gd name="T34" fmla="*/ 188 w 747"/>
              <a:gd name="T35" fmla="*/ 229 h 562"/>
              <a:gd name="T36" fmla="*/ 211 w 747"/>
              <a:gd name="T37" fmla="*/ 229 h 562"/>
              <a:gd name="T38" fmla="*/ 211 w 747"/>
              <a:gd name="T39" fmla="*/ 207 h 562"/>
              <a:gd name="T40" fmla="*/ 211 w 747"/>
              <a:gd name="T41" fmla="*/ 207 h 562"/>
              <a:gd name="T42" fmla="*/ 374 w 747"/>
              <a:gd name="T43" fmla="*/ 44 h 562"/>
              <a:gd name="T44" fmla="*/ 536 w 747"/>
              <a:gd name="T45" fmla="*/ 206 h 562"/>
              <a:gd name="T46" fmla="*/ 536 w 747"/>
              <a:gd name="T47" fmla="*/ 207 h 562"/>
              <a:gd name="T48" fmla="*/ 536 w 747"/>
              <a:gd name="T49" fmla="*/ 229 h 562"/>
              <a:gd name="T50" fmla="*/ 558 w 747"/>
              <a:gd name="T51" fmla="*/ 229 h 562"/>
              <a:gd name="T52" fmla="*/ 559 w 747"/>
              <a:gd name="T53" fmla="*/ 229 h 562"/>
              <a:gd name="T54" fmla="*/ 704 w 747"/>
              <a:gd name="T55" fmla="*/ 374 h 562"/>
              <a:gd name="T56" fmla="*/ 559 w 747"/>
              <a:gd name="T57" fmla="*/ 518 h 5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747" h="562">
                <a:moveTo>
                  <a:pt x="692" y="240"/>
                </a:moveTo>
                <a:cubicBezTo>
                  <a:pt x="661" y="210"/>
                  <a:pt x="622" y="191"/>
                  <a:pt x="579" y="186"/>
                </a:cubicBezTo>
                <a:cubicBezTo>
                  <a:pt x="574" y="139"/>
                  <a:pt x="554" y="95"/>
                  <a:pt x="520" y="61"/>
                </a:cubicBezTo>
                <a:cubicBezTo>
                  <a:pt x="481" y="22"/>
                  <a:pt x="429" y="0"/>
                  <a:pt x="374" y="0"/>
                </a:cubicBezTo>
                <a:cubicBezTo>
                  <a:pt x="318" y="0"/>
                  <a:pt x="267" y="22"/>
                  <a:pt x="228" y="61"/>
                </a:cubicBezTo>
                <a:cubicBezTo>
                  <a:pt x="193" y="95"/>
                  <a:pt x="173" y="139"/>
                  <a:pt x="168" y="186"/>
                </a:cubicBezTo>
                <a:cubicBezTo>
                  <a:pt x="125" y="191"/>
                  <a:pt x="86" y="210"/>
                  <a:pt x="55" y="240"/>
                </a:cubicBezTo>
                <a:cubicBezTo>
                  <a:pt x="20" y="276"/>
                  <a:pt x="0" y="323"/>
                  <a:pt x="0" y="374"/>
                </a:cubicBezTo>
                <a:cubicBezTo>
                  <a:pt x="0" y="424"/>
                  <a:pt x="20" y="471"/>
                  <a:pt x="55" y="507"/>
                </a:cubicBezTo>
                <a:cubicBezTo>
                  <a:pt x="91" y="542"/>
                  <a:pt x="138" y="562"/>
                  <a:pt x="189" y="562"/>
                </a:cubicBezTo>
                <a:cubicBezTo>
                  <a:pt x="559" y="562"/>
                  <a:pt x="559" y="562"/>
                  <a:pt x="559" y="562"/>
                </a:cubicBezTo>
                <a:cubicBezTo>
                  <a:pt x="609" y="562"/>
                  <a:pt x="657" y="542"/>
                  <a:pt x="692" y="507"/>
                </a:cubicBezTo>
                <a:cubicBezTo>
                  <a:pt x="728" y="471"/>
                  <a:pt x="747" y="424"/>
                  <a:pt x="747" y="374"/>
                </a:cubicBezTo>
                <a:cubicBezTo>
                  <a:pt x="747" y="323"/>
                  <a:pt x="728" y="276"/>
                  <a:pt x="692" y="240"/>
                </a:cubicBezTo>
                <a:close/>
                <a:moveTo>
                  <a:pt x="559" y="518"/>
                </a:moveTo>
                <a:cubicBezTo>
                  <a:pt x="189" y="518"/>
                  <a:pt x="189" y="518"/>
                  <a:pt x="189" y="518"/>
                </a:cubicBezTo>
                <a:cubicBezTo>
                  <a:pt x="109" y="518"/>
                  <a:pt x="44" y="453"/>
                  <a:pt x="44" y="374"/>
                </a:cubicBezTo>
                <a:cubicBezTo>
                  <a:pt x="44" y="294"/>
                  <a:pt x="109" y="229"/>
                  <a:pt x="188" y="229"/>
                </a:cubicBezTo>
                <a:cubicBezTo>
                  <a:pt x="211" y="229"/>
                  <a:pt x="211" y="229"/>
                  <a:pt x="211" y="229"/>
                </a:cubicBezTo>
                <a:cubicBezTo>
                  <a:pt x="211" y="207"/>
                  <a:pt x="211" y="207"/>
                  <a:pt x="211" y="207"/>
                </a:cubicBezTo>
                <a:cubicBezTo>
                  <a:pt x="211" y="207"/>
                  <a:pt x="211" y="207"/>
                  <a:pt x="211" y="207"/>
                </a:cubicBezTo>
                <a:cubicBezTo>
                  <a:pt x="211" y="117"/>
                  <a:pt x="284" y="44"/>
                  <a:pt x="374" y="44"/>
                </a:cubicBezTo>
                <a:cubicBezTo>
                  <a:pt x="463" y="44"/>
                  <a:pt x="536" y="117"/>
                  <a:pt x="536" y="206"/>
                </a:cubicBezTo>
                <a:cubicBezTo>
                  <a:pt x="536" y="207"/>
                  <a:pt x="536" y="207"/>
                  <a:pt x="536" y="207"/>
                </a:cubicBezTo>
                <a:cubicBezTo>
                  <a:pt x="536" y="229"/>
                  <a:pt x="536" y="229"/>
                  <a:pt x="536" y="229"/>
                </a:cubicBezTo>
                <a:cubicBezTo>
                  <a:pt x="558" y="229"/>
                  <a:pt x="558" y="229"/>
                  <a:pt x="558" y="229"/>
                </a:cubicBezTo>
                <a:cubicBezTo>
                  <a:pt x="559" y="229"/>
                  <a:pt x="559" y="229"/>
                  <a:pt x="559" y="229"/>
                </a:cubicBezTo>
                <a:cubicBezTo>
                  <a:pt x="639" y="229"/>
                  <a:pt x="704" y="294"/>
                  <a:pt x="704" y="374"/>
                </a:cubicBezTo>
                <a:cubicBezTo>
                  <a:pt x="704" y="453"/>
                  <a:pt x="639" y="518"/>
                  <a:pt x="559" y="5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3556338" y="247447"/>
            <a:ext cx="2031325" cy="662933"/>
            <a:chOff x="983008" y="247447"/>
            <a:chExt cx="2031325" cy="662933"/>
          </a:xfrm>
        </p:grpSpPr>
        <p:sp>
          <p:nvSpPr>
            <p:cNvPr id="36" name="矩形 35"/>
            <p:cNvSpPr/>
            <p:nvPr/>
          </p:nvSpPr>
          <p:spPr>
            <a:xfrm>
              <a:off x="983008" y="247447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>
                  <a:solidFill>
                    <a:srgbClr val="6B9DD3"/>
                  </a:solidFill>
                  <a:latin typeface="+mj-ea"/>
                  <a:ea typeface="+mj-ea"/>
                  <a:sym typeface="+mn-lt"/>
                </a:rPr>
                <a:t>工作内容回顾</a:t>
              </a:r>
              <a:endParaRPr lang="zh-CN" altLang="en-US" sz="2400" b="1">
                <a:solidFill>
                  <a:srgbClr val="6B9DD3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50" name="Rectangle 120"/>
            <p:cNvSpPr/>
            <p:nvPr/>
          </p:nvSpPr>
          <p:spPr>
            <a:xfrm>
              <a:off x="1113011" y="615235"/>
              <a:ext cx="1771318" cy="2951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>
                <a:lnSpc>
                  <a:spcPct val="150000"/>
                </a:lnSpc>
              </a:pPr>
              <a:r>
                <a:rPr lang="id-ID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Review Of Work Content</a:t>
              </a:r>
              <a:endParaRPr lang="id-ID" sz="1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占位符 9"/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1"/>
          <a:srcRect t="7453" b="7453"/>
          <a:stretch>
            <a:fillRect/>
          </a:stretch>
        </p:blipFill>
        <p:spPr/>
      </p:pic>
      <p:pic>
        <p:nvPicPr>
          <p:cNvPr id="12" name="图片占位符 11"/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/>
          <a:srcRect t="7473" b="7473"/>
          <a:stretch>
            <a:fillRect/>
          </a:stretch>
        </p:blipFill>
        <p:spPr/>
      </p:pic>
      <p:pic>
        <p:nvPicPr>
          <p:cNvPr id="14" name="图片占位符 13"/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3"/>
          <a:srcRect t="10336" b="10336"/>
          <a:stretch>
            <a:fillRect/>
          </a:stretch>
        </p:blipFill>
        <p:spPr/>
      </p:pic>
      <p:sp>
        <p:nvSpPr>
          <p:cNvPr id="7" name="文本框 6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944152" y="3216274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8" name="矩形 7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332859" y="3585606"/>
            <a:ext cx="2421467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cap="none" spc="0" normalizeH="0" baseline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sp>
        <p:nvSpPr>
          <p:cNvPr id="51" name="文本框 50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3972559" y="3216274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2" name="矩形 51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3361266" y="3585606"/>
            <a:ext cx="2421467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cap="none" spc="0" normalizeH="0" baseline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sp>
        <p:nvSpPr>
          <p:cNvPr id="53" name="文本框 52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7000967" y="3216274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4" name="矩形 53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6389674" y="3585606"/>
            <a:ext cx="2421467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cap="none" spc="0" normalizeH="0" baseline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556338" y="247447"/>
            <a:ext cx="2031325" cy="662933"/>
            <a:chOff x="983008" y="247447"/>
            <a:chExt cx="2031325" cy="662933"/>
          </a:xfrm>
        </p:grpSpPr>
        <p:sp>
          <p:nvSpPr>
            <p:cNvPr id="15" name="矩形 14"/>
            <p:cNvSpPr/>
            <p:nvPr/>
          </p:nvSpPr>
          <p:spPr>
            <a:xfrm>
              <a:off x="983008" y="247447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>
                  <a:solidFill>
                    <a:srgbClr val="6B9DD3"/>
                  </a:solidFill>
                  <a:latin typeface="+mj-ea"/>
                  <a:ea typeface="+mj-ea"/>
                  <a:sym typeface="+mn-lt"/>
                </a:rPr>
                <a:t>工作内容回顾</a:t>
              </a:r>
              <a:endParaRPr lang="zh-CN" altLang="en-US" sz="2400" b="1">
                <a:solidFill>
                  <a:srgbClr val="6B9DD3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16" name="Rectangle 120"/>
            <p:cNvSpPr/>
            <p:nvPr/>
          </p:nvSpPr>
          <p:spPr>
            <a:xfrm>
              <a:off x="1113011" y="615235"/>
              <a:ext cx="1771318" cy="2951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>
                <a:lnSpc>
                  <a:spcPct val="150000"/>
                </a:lnSpc>
              </a:pPr>
              <a:r>
                <a:rPr lang="id-ID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Review Of Work Content</a:t>
              </a:r>
              <a:endParaRPr lang="id-ID" sz="1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: 圆角 30"/>
          <p:cNvSpPr/>
          <p:nvPr/>
        </p:nvSpPr>
        <p:spPr>
          <a:xfrm>
            <a:off x="479685" y="1137168"/>
            <a:ext cx="3919927" cy="154398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: 圆角 35"/>
          <p:cNvSpPr/>
          <p:nvPr/>
        </p:nvSpPr>
        <p:spPr>
          <a:xfrm>
            <a:off x="479684" y="2866447"/>
            <a:ext cx="3919927" cy="154398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: 圆角 49"/>
          <p:cNvSpPr/>
          <p:nvPr/>
        </p:nvSpPr>
        <p:spPr>
          <a:xfrm>
            <a:off x="4744388" y="1127588"/>
            <a:ext cx="3919927" cy="154398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: 圆角 50"/>
          <p:cNvSpPr/>
          <p:nvPr/>
        </p:nvSpPr>
        <p:spPr>
          <a:xfrm>
            <a:off x="4744387" y="2876027"/>
            <a:ext cx="3919927" cy="154398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2" name="直接箭头连接符 51"/>
          <p:cNvCxnSpPr/>
          <p:nvPr/>
        </p:nvCxnSpPr>
        <p:spPr>
          <a:xfrm>
            <a:off x="1563201" y="1714763"/>
            <a:ext cx="201328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1432136" y="1289479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defRPr/>
            </a:pPr>
            <a:r>
              <a:rPr lang="zh-CN" altLang="en-US" sz="1600" b="1">
                <a:solidFill>
                  <a:schemeClr val="bg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4" name="矩形 53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1459943" y="1757045"/>
            <a:ext cx="2687782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cap="none" spc="0" normalizeH="0" baseline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cap="none" spc="0" normalizeH="0" baseline="0">
              <a:solidFill>
                <a:schemeClr val="bg1"/>
              </a:solidFill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cxnSp>
        <p:nvCxnSpPr>
          <p:cNvPr id="55" name="直接箭头连接符 54"/>
          <p:cNvCxnSpPr/>
          <p:nvPr/>
        </p:nvCxnSpPr>
        <p:spPr>
          <a:xfrm>
            <a:off x="1563201" y="3427358"/>
            <a:ext cx="201328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1479905" y="3002074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defRPr/>
            </a:pPr>
            <a:r>
              <a:rPr lang="zh-CN" altLang="en-US" sz="1600" b="1">
                <a:solidFill>
                  <a:schemeClr val="bg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7" name="矩形 56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1459943" y="3469640"/>
            <a:ext cx="2687782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cap="none" spc="0" normalizeH="0" baseline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cap="none" spc="0" normalizeH="0" baseline="0">
              <a:solidFill>
                <a:schemeClr val="bg1"/>
              </a:solidFill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cxnSp>
        <p:nvCxnSpPr>
          <p:cNvPr id="58" name="直接箭头连接符 57"/>
          <p:cNvCxnSpPr/>
          <p:nvPr/>
        </p:nvCxnSpPr>
        <p:spPr>
          <a:xfrm>
            <a:off x="5911776" y="1672481"/>
            <a:ext cx="201328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5780711" y="1247197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defRPr/>
            </a:pPr>
            <a:r>
              <a:rPr lang="zh-CN" altLang="en-US" sz="1600" b="1">
                <a:solidFill>
                  <a:schemeClr val="bg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0" name="矩形 59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5808518" y="1714763"/>
            <a:ext cx="2687782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cap="none" spc="0" normalizeH="0" baseline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cap="none" spc="0" normalizeH="0" baseline="0">
              <a:solidFill>
                <a:schemeClr val="bg1"/>
              </a:solidFill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cxnSp>
        <p:nvCxnSpPr>
          <p:cNvPr id="61" name="直接箭头连接符 60"/>
          <p:cNvCxnSpPr/>
          <p:nvPr/>
        </p:nvCxnSpPr>
        <p:spPr>
          <a:xfrm>
            <a:off x="5911776" y="3385076"/>
            <a:ext cx="201328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 txBox="1"/>
          <p:nvPr/>
        </p:nvSpPr>
        <p:spPr>
          <a:xfrm>
            <a:off x="5828480" y="2959792"/>
            <a:ext cx="11988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l">
              <a:defRPr/>
            </a:pPr>
            <a:r>
              <a:rPr lang="zh-CN" altLang="en-US" sz="1600" b="1">
                <a:solidFill>
                  <a:schemeClr val="bg1"/>
                </a:solidFill>
                <a:latin typeface="+mj-ea"/>
                <a:ea typeface="+mj-ea"/>
              </a:rPr>
              <a:t>请添加标题</a:t>
            </a:r>
            <a:endParaRPr lang="zh-CN" altLang="en-US" sz="1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3" name="矩形 62" descr="e7d195523061f1c09e9d68d7cf438b91ef959ecb14fc25d26BBA7F7DBC18E55DFF4014AF651F0BF2569D4B6C1DA7F1A4683A481403BD872FC687266AD13265C1DE7C373772FD8728ABDD69ADD03BFF5BE2862BC891DBB79E0B47DAFC0B20EFAF77608A7FC7FF92CC026D93F7E06FB9001E334F7BA7038BEE38ADC10C0B12CB951E4686096DFFE0E7FF8AE1243663E330F405F91E3FFEC22E"/>
          <p:cNvSpPr/>
          <p:nvPr/>
        </p:nvSpPr>
        <p:spPr>
          <a:xfrm>
            <a:off x="5808518" y="3427358"/>
            <a:ext cx="2687782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1050" b="0" i="0" u="none" strike="noStrike" cap="none" spc="0" normalizeH="0" baseline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kumimoji="0" lang="en-US" altLang="zh-CN" sz="1050" b="0" i="0" u="none" strike="noStrike" cap="none" spc="0" normalizeH="0" baseline="0">
              <a:solidFill>
                <a:schemeClr val="bg1"/>
              </a:solidFill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sp>
        <p:nvSpPr>
          <p:cNvPr id="64" name="Freeform 5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<p:cNvSpPr>
            <a:spLocks noEditPoints="1"/>
          </p:cNvSpPr>
          <p:nvPr/>
        </p:nvSpPr>
        <p:spPr bwMode="auto">
          <a:xfrm>
            <a:off x="809900" y="1443967"/>
            <a:ext cx="540769" cy="461226"/>
          </a:xfrm>
          <a:custGeom>
            <a:avLst/>
            <a:gdLst>
              <a:gd name="T0" fmla="*/ 689 w 746"/>
              <a:gd name="T1" fmla="*/ 125 h 638"/>
              <a:gd name="T2" fmla="*/ 552 w 746"/>
              <a:gd name="T3" fmla="*/ 125 h 638"/>
              <a:gd name="T4" fmla="*/ 552 w 746"/>
              <a:gd name="T5" fmla="*/ 57 h 638"/>
              <a:gd name="T6" fmla="*/ 495 w 746"/>
              <a:gd name="T7" fmla="*/ 0 h 638"/>
              <a:gd name="T8" fmla="*/ 253 w 746"/>
              <a:gd name="T9" fmla="*/ 0 h 638"/>
              <a:gd name="T10" fmla="*/ 196 w 746"/>
              <a:gd name="T11" fmla="*/ 57 h 638"/>
              <a:gd name="T12" fmla="*/ 196 w 746"/>
              <a:gd name="T13" fmla="*/ 125 h 638"/>
              <a:gd name="T14" fmla="*/ 57 w 746"/>
              <a:gd name="T15" fmla="*/ 125 h 638"/>
              <a:gd name="T16" fmla="*/ 0 w 746"/>
              <a:gd name="T17" fmla="*/ 182 h 638"/>
              <a:gd name="T18" fmla="*/ 0 w 746"/>
              <a:gd name="T19" fmla="*/ 581 h 638"/>
              <a:gd name="T20" fmla="*/ 57 w 746"/>
              <a:gd name="T21" fmla="*/ 638 h 638"/>
              <a:gd name="T22" fmla="*/ 689 w 746"/>
              <a:gd name="T23" fmla="*/ 638 h 638"/>
              <a:gd name="T24" fmla="*/ 746 w 746"/>
              <a:gd name="T25" fmla="*/ 581 h 638"/>
              <a:gd name="T26" fmla="*/ 746 w 746"/>
              <a:gd name="T27" fmla="*/ 182 h 638"/>
              <a:gd name="T28" fmla="*/ 689 w 746"/>
              <a:gd name="T29" fmla="*/ 125 h 638"/>
              <a:gd name="T30" fmla="*/ 239 w 746"/>
              <a:gd name="T31" fmla="*/ 57 h 638"/>
              <a:gd name="T32" fmla="*/ 253 w 746"/>
              <a:gd name="T33" fmla="*/ 44 h 638"/>
              <a:gd name="T34" fmla="*/ 495 w 746"/>
              <a:gd name="T35" fmla="*/ 44 h 638"/>
              <a:gd name="T36" fmla="*/ 508 w 746"/>
              <a:gd name="T37" fmla="*/ 57 h 638"/>
              <a:gd name="T38" fmla="*/ 508 w 746"/>
              <a:gd name="T39" fmla="*/ 125 h 638"/>
              <a:gd name="T40" fmla="*/ 239 w 746"/>
              <a:gd name="T41" fmla="*/ 125 h 638"/>
              <a:gd name="T42" fmla="*/ 239 w 746"/>
              <a:gd name="T43" fmla="*/ 57 h 638"/>
              <a:gd name="T44" fmla="*/ 57 w 746"/>
              <a:gd name="T45" fmla="*/ 169 h 638"/>
              <a:gd name="T46" fmla="*/ 689 w 746"/>
              <a:gd name="T47" fmla="*/ 169 h 638"/>
              <a:gd name="T48" fmla="*/ 703 w 746"/>
              <a:gd name="T49" fmla="*/ 182 h 638"/>
              <a:gd name="T50" fmla="*/ 703 w 746"/>
              <a:gd name="T51" fmla="*/ 295 h 638"/>
              <a:gd name="T52" fmla="*/ 545 w 746"/>
              <a:gd name="T53" fmla="*/ 295 h 638"/>
              <a:gd name="T54" fmla="*/ 545 w 746"/>
              <a:gd name="T55" fmla="*/ 267 h 638"/>
              <a:gd name="T56" fmla="*/ 501 w 746"/>
              <a:gd name="T57" fmla="*/ 267 h 638"/>
              <a:gd name="T58" fmla="*/ 501 w 746"/>
              <a:gd name="T59" fmla="*/ 295 h 638"/>
              <a:gd name="T60" fmla="*/ 245 w 746"/>
              <a:gd name="T61" fmla="*/ 295 h 638"/>
              <a:gd name="T62" fmla="*/ 245 w 746"/>
              <a:gd name="T63" fmla="*/ 266 h 638"/>
              <a:gd name="T64" fmla="*/ 201 w 746"/>
              <a:gd name="T65" fmla="*/ 266 h 638"/>
              <a:gd name="T66" fmla="*/ 201 w 746"/>
              <a:gd name="T67" fmla="*/ 295 h 638"/>
              <a:gd name="T68" fmla="*/ 43 w 746"/>
              <a:gd name="T69" fmla="*/ 295 h 638"/>
              <a:gd name="T70" fmla="*/ 43 w 746"/>
              <a:gd name="T71" fmla="*/ 182 h 638"/>
              <a:gd name="T72" fmla="*/ 57 w 746"/>
              <a:gd name="T73" fmla="*/ 169 h 638"/>
              <a:gd name="T74" fmla="*/ 689 w 746"/>
              <a:gd name="T75" fmla="*/ 594 h 638"/>
              <a:gd name="T76" fmla="*/ 57 w 746"/>
              <a:gd name="T77" fmla="*/ 594 h 638"/>
              <a:gd name="T78" fmla="*/ 43 w 746"/>
              <a:gd name="T79" fmla="*/ 581 h 638"/>
              <a:gd name="T80" fmla="*/ 43 w 746"/>
              <a:gd name="T81" fmla="*/ 338 h 638"/>
              <a:gd name="T82" fmla="*/ 201 w 746"/>
              <a:gd name="T83" fmla="*/ 338 h 638"/>
              <a:gd name="T84" fmla="*/ 201 w 746"/>
              <a:gd name="T85" fmla="*/ 368 h 638"/>
              <a:gd name="T86" fmla="*/ 245 w 746"/>
              <a:gd name="T87" fmla="*/ 368 h 638"/>
              <a:gd name="T88" fmla="*/ 245 w 746"/>
              <a:gd name="T89" fmla="*/ 338 h 638"/>
              <a:gd name="T90" fmla="*/ 501 w 746"/>
              <a:gd name="T91" fmla="*/ 338 h 638"/>
              <a:gd name="T92" fmla="*/ 501 w 746"/>
              <a:gd name="T93" fmla="*/ 369 h 638"/>
              <a:gd name="T94" fmla="*/ 545 w 746"/>
              <a:gd name="T95" fmla="*/ 369 h 638"/>
              <a:gd name="T96" fmla="*/ 545 w 746"/>
              <a:gd name="T97" fmla="*/ 338 h 638"/>
              <a:gd name="T98" fmla="*/ 703 w 746"/>
              <a:gd name="T99" fmla="*/ 338 h 638"/>
              <a:gd name="T100" fmla="*/ 703 w 746"/>
              <a:gd name="T101" fmla="*/ 581 h 638"/>
              <a:gd name="T102" fmla="*/ 689 w 746"/>
              <a:gd name="T103" fmla="*/ 594 h 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46" h="638">
                <a:moveTo>
                  <a:pt x="689" y="125"/>
                </a:moveTo>
                <a:cubicBezTo>
                  <a:pt x="552" y="125"/>
                  <a:pt x="552" y="125"/>
                  <a:pt x="552" y="125"/>
                </a:cubicBezTo>
                <a:cubicBezTo>
                  <a:pt x="552" y="57"/>
                  <a:pt x="552" y="57"/>
                  <a:pt x="552" y="57"/>
                </a:cubicBezTo>
                <a:cubicBezTo>
                  <a:pt x="552" y="26"/>
                  <a:pt x="526" y="0"/>
                  <a:pt x="495" y="0"/>
                </a:cubicBezTo>
                <a:cubicBezTo>
                  <a:pt x="253" y="0"/>
                  <a:pt x="253" y="0"/>
                  <a:pt x="253" y="0"/>
                </a:cubicBezTo>
                <a:cubicBezTo>
                  <a:pt x="221" y="0"/>
                  <a:pt x="196" y="26"/>
                  <a:pt x="196" y="57"/>
                </a:cubicBezTo>
                <a:cubicBezTo>
                  <a:pt x="196" y="125"/>
                  <a:pt x="196" y="125"/>
                  <a:pt x="196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25" y="125"/>
                  <a:pt x="0" y="151"/>
                  <a:pt x="0" y="182"/>
                </a:cubicBezTo>
                <a:cubicBezTo>
                  <a:pt x="0" y="581"/>
                  <a:pt x="0" y="581"/>
                  <a:pt x="0" y="581"/>
                </a:cubicBezTo>
                <a:cubicBezTo>
                  <a:pt x="0" y="612"/>
                  <a:pt x="25" y="638"/>
                  <a:pt x="57" y="638"/>
                </a:cubicBezTo>
                <a:cubicBezTo>
                  <a:pt x="689" y="638"/>
                  <a:pt x="689" y="638"/>
                  <a:pt x="689" y="638"/>
                </a:cubicBezTo>
                <a:cubicBezTo>
                  <a:pt x="721" y="638"/>
                  <a:pt x="746" y="612"/>
                  <a:pt x="746" y="581"/>
                </a:cubicBezTo>
                <a:cubicBezTo>
                  <a:pt x="746" y="182"/>
                  <a:pt x="746" y="182"/>
                  <a:pt x="746" y="182"/>
                </a:cubicBezTo>
                <a:cubicBezTo>
                  <a:pt x="746" y="151"/>
                  <a:pt x="721" y="125"/>
                  <a:pt x="689" y="125"/>
                </a:cubicBezTo>
                <a:close/>
                <a:moveTo>
                  <a:pt x="239" y="57"/>
                </a:moveTo>
                <a:cubicBezTo>
                  <a:pt x="239" y="50"/>
                  <a:pt x="245" y="44"/>
                  <a:pt x="253" y="44"/>
                </a:cubicBezTo>
                <a:cubicBezTo>
                  <a:pt x="495" y="44"/>
                  <a:pt x="495" y="44"/>
                  <a:pt x="495" y="44"/>
                </a:cubicBezTo>
                <a:cubicBezTo>
                  <a:pt x="502" y="44"/>
                  <a:pt x="508" y="50"/>
                  <a:pt x="508" y="57"/>
                </a:cubicBezTo>
                <a:cubicBezTo>
                  <a:pt x="508" y="125"/>
                  <a:pt x="508" y="125"/>
                  <a:pt x="508" y="125"/>
                </a:cubicBezTo>
                <a:cubicBezTo>
                  <a:pt x="239" y="125"/>
                  <a:pt x="239" y="125"/>
                  <a:pt x="239" y="125"/>
                </a:cubicBezTo>
                <a:lnTo>
                  <a:pt x="239" y="57"/>
                </a:lnTo>
                <a:close/>
                <a:moveTo>
                  <a:pt x="57" y="169"/>
                </a:moveTo>
                <a:cubicBezTo>
                  <a:pt x="689" y="169"/>
                  <a:pt x="689" y="169"/>
                  <a:pt x="689" y="169"/>
                </a:cubicBezTo>
                <a:cubicBezTo>
                  <a:pt x="697" y="169"/>
                  <a:pt x="703" y="175"/>
                  <a:pt x="703" y="182"/>
                </a:cubicBezTo>
                <a:cubicBezTo>
                  <a:pt x="703" y="295"/>
                  <a:pt x="703" y="295"/>
                  <a:pt x="703" y="295"/>
                </a:cubicBezTo>
                <a:cubicBezTo>
                  <a:pt x="545" y="295"/>
                  <a:pt x="545" y="295"/>
                  <a:pt x="545" y="295"/>
                </a:cubicBezTo>
                <a:cubicBezTo>
                  <a:pt x="545" y="267"/>
                  <a:pt x="545" y="267"/>
                  <a:pt x="545" y="267"/>
                </a:cubicBezTo>
                <a:cubicBezTo>
                  <a:pt x="501" y="267"/>
                  <a:pt x="501" y="267"/>
                  <a:pt x="501" y="267"/>
                </a:cubicBezTo>
                <a:cubicBezTo>
                  <a:pt x="501" y="295"/>
                  <a:pt x="501" y="295"/>
                  <a:pt x="501" y="295"/>
                </a:cubicBezTo>
                <a:cubicBezTo>
                  <a:pt x="245" y="295"/>
                  <a:pt x="245" y="295"/>
                  <a:pt x="245" y="295"/>
                </a:cubicBezTo>
                <a:cubicBezTo>
                  <a:pt x="245" y="266"/>
                  <a:pt x="245" y="266"/>
                  <a:pt x="245" y="266"/>
                </a:cubicBezTo>
                <a:cubicBezTo>
                  <a:pt x="201" y="266"/>
                  <a:pt x="201" y="266"/>
                  <a:pt x="201" y="266"/>
                </a:cubicBezTo>
                <a:cubicBezTo>
                  <a:pt x="201" y="295"/>
                  <a:pt x="201" y="295"/>
                  <a:pt x="201" y="295"/>
                </a:cubicBezTo>
                <a:cubicBezTo>
                  <a:pt x="43" y="295"/>
                  <a:pt x="43" y="295"/>
                  <a:pt x="43" y="295"/>
                </a:cubicBezTo>
                <a:cubicBezTo>
                  <a:pt x="43" y="182"/>
                  <a:pt x="43" y="182"/>
                  <a:pt x="43" y="182"/>
                </a:cubicBezTo>
                <a:cubicBezTo>
                  <a:pt x="43" y="175"/>
                  <a:pt x="49" y="169"/>
                  <a:pt x="57" y="169"/>
                </a:cubicBezTo>
                <a:close/>
                <a:moveTo>
                  <a:pt x="689" y="594"/>
                </a:moveTo>
                <a:cubicBezTo>
                  <a:pt x="57" y="594"/>
                  <a:pt x="57" y="594"/>
                  <a:pt x="57" y="594"/>
                </a:cubicBezTo>
                <a:cubicBezTo>
                  <a:pt x="49" y="594"/>
                  <a:pt x="43" y="588"/>
                  <a:pt x="43" y="581"/>
                </a:cubicBezTo>
                <a:cubicBezTo>
                  <a:pt x="43" y="338"/>
                  <a:pt x="43" y="338"/>
                  <a:pt x="43" y="338"/>
                </a:cubicBezTo>
                <a:cubicBezTo>
                  <a:pt x="201" y="338"/>
                  <a:pt x="201" y="338"/>
                  <a:pt x="201" y="338"/>
                </a:cubicBezTo>
                <a:cubicBezTo>
                  <a:pt x="201" y="368"/>
                  <a:pt x="201" y="368"/>
                  <a:pt x="201" y="368"/>
                </a:cubicBezTo>
                <a:cubicBezTo>
                  <a:pt x="245" y="368"/>
                  <a:pt x="245" y="368"/>
                  <a:pt x="245" y="368"/>
                </a:cubicBezTo>
                <a:cubicBezTo>
                  <a:pt x="245" y="338"/>
                  <a:pt x="245" y="338"/>
                  <a:pt x="245" y="338"/>
                </a:cubicBezTo>
                <a:cubicBezTo>
                  <a:pt x="501" y="338"/>
                  <a:pt x="501" y="338"/>
                  <a:pt x="501" y="338"/>
                </a:cubicBezTo>
                <a:cubicBezTo>
                  <a:pt x="501" y="369"/>
                  <a:pt x="501" y="369"/>
                  <a:pt x="501" y="369"/>
                </a:cubicBezTo>
                <a:cubicBezTo>
                  <a:pt x="545" y="369"/>
                  <a:pt x="545" y="369"/>
                  <a:pt x="545" y="369"/>
                </a:cubicBezTo>
                <a:cubicBezTo>
                  <a:pt x="545" y="338"/>
                  <a:pt x="545" y="338"/>
                  <a:pt x="545" y="338"/>
                </a:cubicBezTo>
                <a:cubicBezTo>
                  <a:pt x="703" y="338"/>
                  <a:pt x="703" y="338"/>
                  <a:pt x="703" y="338"/>
                </a:cubicBezTo>
                <a:cubicBezTo>
                  <a:pt x="703" y="581"/>
                  <a:pt x="703" y="581"/>
                  <a:pt x="703" y="581"/>
                </a:cubicBezTo>
                <a:cubicBezTo>
                  <a:pt x="703" y="588"/>
                  <a:pt x="697" y="594"/>
                  <a:pt x="689" y="5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5" name="Group 8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<p:cNvGrpSpPr>
            <a:grpSpLocks noChangeAspect="1"/>
          </p:cNvGrpSpPr>
          <p:nvPr/>
        </p:nvGrpSpPr>
        <p:grpSpPr bwMode="auto">
          <a:xfrm>
            <a:off x="827044" y="3136386"/>
            <a:ext cx="475723" cy="554602"/>
            <a:chOff x="2492" y="1167"/>
            <a:chExt cx="778" cy="907"/>
          </a:xfrm>
          <a:solidFill>
            <a:schemeClr val="bg1"/>
          </a:solidFill>
        </p:grpSpPr>
        <p:sp>
          <p:nvSpPr>
            <p:cNvPr id="66" name="Freeform 9"/>
            <p:cNvSpPr>
              <a:spLocks noEditPoints="1"/>
            </p:cNvSpPr>
            <p:nvPr/>
          </p:nvSpPr>
          <p:spPr bwMode="auto">
            <a:xfrm>
              <a:off x="2492" y="1167"/>
              <a:ext cx="778" cy="907"/>
            </a:xfrm>
            <a:custGeom>
              <a:avLst/>
              <a:gdLst>
                <a:gd name="T0" fmla="*/ 579 w 636"/>
                <a:gd name="T1" fmla="*/ 0 h 746"/>
                <a:gd name="T2" fmla="*/ 57 w 636"/>
                <a:gd name="T3" fmla="*/ 0 h 746"/>
                <a:gd name="T4" fmla="*/ 0 w 636"/>
                <a:gd name="T5" fmla="*/ 57 h 746"/>
                <a:gd name="T6" fmla="*/ 0 w 636"/>
                <a:gd name="T7" fmla="*/ 689 h 746"/>
                <a:gd name="T8" fmla="*/ 57 w 636"/>
                <a:gd name="T9" fmla="*/ 746 h 746"/>
                <a:gd name="T10" fmla="*/ 579 w 636"/>
                <a:gd name="T11" fmla="*/ 746 h 746"/>
                <a:gd name="T12" fmla="*/ 636 w 636"/>
                <a:gd name="T13" fmla="*/ 689 h 746"/>
                <a:gd name="T14" fmla="*/ 636 w 636"/>
                <a:gd name="T15" fmla="*/ 57 h 746"/>
                <a:gd name="T16" fmla="*/ 579 w 636"/>
                <a:gd name="T17" fmla="*/ 0 h 746"/>
                <a:gd name="T18" fmla="*/ 43 w 636"/>
                <a:gd name="T19" fmla="*/ 689 h 746"/>
                <a:gd name="T20" fmla="*/ 43 w 636"/>
                <a:gd name="T21" fmla="*/ 57 h 746"/>
                <a:gd name="T22" fmla="*/ 57 w 636"/>
                <a:gd name="T23" fmla="*/ 43 h 746"/>
                <a:gd name="T24" fmla="*/ 94 w 636"/>
                <a:gd name="T25" fmla="*/ 43 h 746"/>
                <a:gd name="T26" fmla="*/ 94 w 636"/>
                <a:gd name="T27" fmla="*/ 703 h 746"/>
                <a:gd name="T28" fmla="*/ 57 w 636"/>
                <a:gd name="T29" fmla="*/ 703 h 746"/>
                <a:gd name="T30" fmla="*/ 43 w 636"/>
                <a:gd name="T31" fmla="*/ 689 h 746"/>
                <a:gd name="T32" fmla="*/ 593 w 636"/>
                <a:gd name="T33" fmla="*/ 689 h 746"/>
                <a:gd name="T34" fmla="*/ 579 w 636"/>
                <a:gd name="T35" fmla="*/ 703 h 746"/>
                <a:gd name="T36" fmla="*/ 138 w 636"/>
                <a:gd name="T37" fmla="*/ 703 h 746"/>
                <a:gd name="T38" fmla="*/ 138 w 636"/>
                <a:gd name="T39" fmla="*/ 43 h 746"/>
                <a:gd name="T40" fmla="*/ 579 w 636"/>
                <a:gd name="T41" fmla="*/ 43 h 746"/>
                <a:gd name="T42" fmla="*/ 593 w 636"/>
                <a:gd name="T43" fmla="*/ 57 h 746"/>
                <a:gd name="T44" fmla="*/ 593 w 636"/>
                <a:gd name="T45" fmla="*/ 689 h 7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6" h="746">
                  <a:moveTo>
                    <a:pt x="579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5"/>
                    <a:pt x="0" y="57"/>
                  </a:cubicBezTo>
                  <a:cubicBezTo>
                    <a:pt x="0" y="689"/>
                    <a:pt x="0" y="689"/>
                    <a:pt x="0" y="689"/>
                  </a:cubicBezTo>
                  <a:cubicBezTo>
                    <a:pt x="0" y="721"/>
                    <a:pt x="25" y="746"/>
                    <a:pt x="57" y="746"/>
                  </a:cubicBezTo>
                  <a:cubicBezTo>
                    <a:pt x="579" y="746"/>
                    <a:pt x="579" y="746"/>
                    <a:pt x="579" y="746"/>
                  </a:cubicBezTo>
                  <a:cubicBezTo>
                    <a:pt x="611" y="746"/>
                    <a:pt x="636" y="721"/>
                    <a:pt x="636" y="689"/>
                  </a:cubicBezTo>
                  <a:cubicBezTo>
                    <a:pt x="636" y="57"/>
                    <a:pt x="636" y="57"/>
                    <a:pt x="636" y="57"/>
                  </a:cubicBezTo>
                  <a:cubicBezTo>
                    <a:pt x="636" y="25"/>
                    <a:pt x="611" y="0"/>
                    <a:pt x="579" y="0"/>
                  </a:cubicBezTo>
                  <a:close/>
                  <a:moveTo>
                    <a:pt x="43" y="689"/>
                  </a:moveTo>
                  <a:cubicBezTo>
                    <a:pt x="43" y="57"/>
                    <a:pt x="43" y="57"/>
                    <a:pt x="43" y="57"/>
                  </a:cubicBezTo>
                  <a:cubicBezTo>
                    <a:pt x="43" y="49"/>
                    <a:pt x="49" y="43"/>
                    <a:pt x="57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4" y="703"/>
                    <a:pt x="94" y="703"/>
                    <a:pt x="94" y="703"/>
                  </a:cubicBezTo>
                  <a:cubicBezTo>
                    <a:pt x="57" y="703"/>
                    <a:pt x="57" y="703"/>
                    <a:pt x="57" y="703"/>
                  </a:cubicBezTo>
                  <a:cubicBezTo>
                    <a:pt x="49" y="703"/>
                    <a:pt x="43" y="697"/>
                    <a:pt x="43" y="689"/>
                  </a:cubicBezTo>
                  <a:close/>
                  <a:moveTo>
                    <a:pt x="593" y="689"/>
                  </a:moveTo>
                  <a:cubicBezTo>
                    <a:pt x="593" y="697"/>
                    <a:pt x="587" y="703"/>
                    <a:pt x="579" y="703"/>
                  </a:cubicBezTo>
                  <a:cubicBezTo>
                    <a:pt x="138" y="703"/>
                    <a:pt x="138" y="703"/>
                    <a:pt x="138" y="70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579" y="43"/>
                    <a:pt x="579" y="43"/>
                    <a:pt x="579" y="43"/>
                  </a:cubicBezTo>
                  <a:cubicBezTo>
                    <a:pt x="587" y="43"/>
                    <a:pt x="593" y="49"/>
                    <a:pt x="593" y="57"/>
                  </a:cubicBezTo>
                  <a:lnTo>
                    <a:pt x="593" y="6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7" name="Rectangle 10"/>
            <p:cNvSpPr>
              <a:spLocks noChangeArrowheads="1"/>
            </p:cNvSpPr>
            <p:nvPr/>
          </p:nvSpPr>
          <p:spPr bwMode="auto">
            <a:xfrm>
              <a:off x="2694" y="1474"/>
              <a:ext cx="184" cy="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8" name="Rectangle 11"/>
            <p:cNvSpPr>
              <a:spLocks noChangeArrowheads="1"/>
            </p:cNvSpPr>
            <p:nvPr/>
          </p:nvSpPr>
          <p:spPr bwMode="auto">
            <a:xfrm>
              <a:off x="2694" y="1352"/>
              <a:ext cx="245" cy="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9" name="Freeform 12"/>
            <p:cNvSpPr>
              <a:spLocks noEditPoints="1"/>
            </p:cNvSpPr>
            <p:nvPr/>
          </p:nvSpPr>
          <p:spPr bwMode="auto">
            <a:xfrm>
              <a:off x="2968" y="1381"/>
              <a:ext cx="187" cy="606"/>
            </a:xfrm>
            <a:custGeom>
              <a:avLst/>
              <a:gdLst>
                <a:gd name="T0" fmla="*/ 0 w 153"/>
                <a:gd name="T1" fmla="*/ 76 h 498"/>
                <a:gd name="T2" fmla="*/ 0 w 153"/>
                <a:gd name="T3" fmla="*/ 441 h 498"/>
                <a:gd name="T4" fmla="*/ 57 w 153"/>
                <a:gd name="T5" fmla="*/ 498 h 498"/>
                <a:gd name="T6" fmla="*/ 96 w 153"/>
                <a:gd name="T7" fmla="*/ 498 h 498"/>
                <a:gd name="T8" fmla="*/ 153 w 153"/>
                <a:gd name="T9" fmla="*/ 441 h 498"/>
                <a:gd name="T10" fmla="*/ 153 w 153"/>
                <a:gd name="T11" fmla="*/ 76 h 498"/>
                <a:gd name="T12" fmla="*/ 77 w 153"/>
                <a:gd name="T13" fmla="*/ 0 h 498"/>
                <a:gd name="T14" fmla="*/ 0 w 153"/>
                <a:gd name="T15" fmla="*/ 76 h 498"/>
                <a:gd name="T16" fmla="*/ 109 w 153"/>
                <a:gd name="T17" fmla="*/ 441 h 498"/>
                <a:gd name="T18" fmla="*/ 96 w 153"/>
                <a:gd name="T19" fmla="*/ 454 h 498"/>
                <a:gd name="T20" fmla="*/ 57 w 153"/>
                <a:gd name="T21" fmla="*/ 454 h 498"/>
                <a:gd name="T22" fmla="*/ 44 w 153"/>
                <a:gd name="T23" fmla="*/ 441 h 498"/>
                <a:gd name="T24" fmla="*/ 44 w 153"/>
                <a:gd name="T25" fmla="*/ 94 h 498"/>
                <a:gd name="T26" fmla="*/ 77 w 153"/>
                <a:gd name="T27" fmla="*/ 62 h 498"/>
                <a:gd name="T28" fmla="*/ 109 w 153"/>
                <a:gd name="T29" fmla="*/ 94 h 498"/>
                <a:gd name="T30" fmla="*/ 109 w 153"/>
                <a:gd name="T31" fmla="*/ 441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3" h="498">
                  <a:moveTo>
                    <a:pt x="0" y="76"/>
                  </a:moveTo>
                  <a:cubicBezTo>
                    <a:pt x="0" y="441"/>
                    <a:pt x="0" y="441"/>
                    <a:pt x="0" y="441"/>
                  </a:cubicBezTo>
                  <a:cubicBezTo>
                    <a:pt x="0" y="472"/>
                    <a:pt x="26" y="498"/>
                    <a:pt x="57" y="498"/>
                  </a:cubicBezTo>
                  <a:cubicBezTo>
                    <a:pt x="96" y="498"/>
                    <a:pt x="96" y="498"/>
                    <a:pt x="96" y="498"/>
                  </a:cubicBezTo>
                  <a:cubicBezTo>
                    <a:pt x="128" y="498"/>
                    <a:pt x="153" y="472"/>
                    <a:pt x="153" y="441"/>
                  </a:cubicBezTo>
                  <a:cubicBezTo>
                    <a:pt x="153" y="76"/>
                    <a:pt x="153" y="76"/>
                    <a:pt x="153" y="76"/>
                  </a:cubicBezTo>
                  <a:cubicBezTo>
                    <a:pt x="77" y="0"/>
                    <a:pt x="77" y="0"/>
                    <a:pt x="77" y="0"/>
                  </a:cubicBezTo>
                  <a:lnTo>
                    <a:pt x="0" y="76"/>
                  </a:lnTo>
                  <a:close/>
                  <a:moveTo>
                    <a:pt x="109" y="441"/>
                  </a:moveTo>
                  <a:cubicBezTo>
                    <a:pt x="109" y="448"/>
                    <a:pt x="104" y="454"/>
                    <a:pt x="96" y="454"/>
                  </a:cubicBezTo>
                  <a:cubicBezTo>
                    <a:pt x="57" y="454"/>
                    <a:pt x="57" y="454"/>
                    <a:pt x="57" y="454"/>
                  </a:cubicBezTo>
                  <a:cubicBezTo>
                    <a:pt x="50" y="454"/>
                    <a:pt x="44" y="448"/>
                    <a:pt x="44" y="441"/>
                  </a:cubicBezTo>
                  <a:cubicBezTo>
                    <a:pt x="44" y="94"/>
                    <a:pt x="44" y="94"/>
                    <a:pt x="44" y="94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109" y="94"/>
                    <a:pt x="109" y="94"/>
                    <a:pt x="109" y="94"/>
                  </a:cubicBezTo>
                  <a:lnTo>
                    <a:pt x="109" y="4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0" name="Group 15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<p:cNvGrpSpPr>
            <a:grpSpLocks noChangeAspect="1"/>
          </p:cNvGrpSpPr>
          <p:nvPr/>
        </p:nvGrpSpPr>
        <p:grpSpPr bwMode="auto">
          <a:xfrm>
            <a:off x="5047385" y="3137164"/>
            <a:ext cx="654189" cy="553047"/>
            <a:chOff x="2425" y="1235"/>
            <a:chExt cx="912" cy="771"/>
          </a:xfrm>
          <a:solidFill>
            <a:schemeClr val="bg1"/>
          </a:solidFill>
        </p:grpSpPr>
        <p:sp>
          <p:nvSpPr>
            <p:cNvPr id="71" name="Freeform 16"/>
            <p:cNvSpPr/>
            <p:nvPr/>
          </p:nvSpPr>
          <p:spPr bwMode="auto">
            <a:xfrm>
              <a:off x="2625" y="1422"/>
              <a:ext cx="513" cy="214"/>
            </a:xfrm>
            <a:custGeom>
              <a:avLst/>
              <a:gdLst>
                <a:gd name="T0" fmla="*/ 348 w 513"/>
                <a:gd name="T1" fmla="*/ 0 h 214"/>
                <a:gd name="T2" fmla="*/ 210 w 513"/>
                <a:gd name="T3" fmla="*/ 139 h 214"/>
                <a:gd name="T4" fmla="*/ 119 w 513"/>
                <a:gd name="T5" fmla="*/ 48 h 214"/>
                <a:gd name="T6" fmla="*/ 0 w 513"/>
                <a:gd name="T7" fmla="*/ 166 h 214"/>
                <a:gd name="T8" fmla="*/ 38 w 513"/>
                <a:gd name="T9" fmla="*/ 202 h 214"/>
                <a:gd name="T10" fmla="*/ 119 w 513"/>
                <a:gd name="T11" fmla="*/ 123 h 214"/>
                <a:gd name="T12" fmla="*/ 210 w 513"/>
                <a:gd name="T13" fmla="*/ 214 h 214"/>
                <a:gd name="T14" fmla="*/ 348 w 513"/>
                <a:gd name="T15" fmla="*/ 76 h 214"/>
                <a:gd name="T16" fmla="*/ 475 w 513"/>
                <a:gd name="T17" fmla="*/ 202 h 214"/>
                <a:gd name="T18" fmla="*/ 513 w 513"/>
                <a:gd name="T19" fmla="*/ 165 h 214"/>
                <a:gd name="T20" fmla="*/ 348 w 513"/>
                <a:gd name="T21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3" h="214">
                  <a:moveTo>
                    <a:pt x="348" y="0"/>
                  </a:moveTo>
                  <a:lnTo>
                    <a:pt x="210" y="139"/>
                  </a:lnTo>
                  <a:lnTo>
                    <a:pt x="119" y="48"/>
                  </a:lnTo>
                  <a:lnTo>
                    <a:pt x="0" y="166"/>
                  </a:lnTo>
                  <a:lnTo>
                    <a:pt x="38" y="202"/>
                  </a:lnTo>
                  <a:lnTo>
                    <a:pt x="119" y="123"/>
                  </a:lnTo>
                  <a:lnTo>
                    <a:pt x="210" y="214"/>
                  </a:lnTo>
                  <a:lnTo>
                    <a:pt x="348" y="76"/>
                  </a:lnTo>
                  <a:lnTo>
                    <a:pt x="475" y="202"/>
                  </a:lnTo>
                  <a:lnTo>
                    <a:pt x="513" y="165"/>
                  </a:lnTo>
                  <a:lnTo>
                    <a:pt x="3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Freeform 17"/>
            <p:cNvSpPr>
              <a:spLocks noEditPoints="1"/>
            </p:cNvSpPr>
            <p:nvPr/>
          </p:nvSpPr>
          <p:spPr bwMode="auto">
            <a:xfrm>
              <a:off x="2425" y="1235"/>
              <a:ext cx="912" cy="771"/>
            </a:xfrm>
            <a:custGeom>
              <a:avLst/>
              <a:gdLst>
                <a:gd name="T0" fmla="*/ 912 w 912"/>
                <a:gd name="T1" fmla="*/ 54 h 771"/>
                <a:gd name="T2" fmla="*/ 912 w 912"/>
                <a:gd name="T3" fmla="*/ 0 h 771"/>
                <a:gd name="T4" fmla="*/ 2 w 912"/>
                <a:gd name="T5" fmla="*/ 0 h 771"/>
                <a:gd name="T6" fmla="*/ 2 w 912"/>
                <a:gd name="T7" fmla="*/ 54 h 771"/>
                <a:gd name="T8" fmla="*/ 30 w 912"/>
                <a:gd name="T9" fmla="*/ 54 h 771"/>
                <a:gd name="T10" fmla="*/ 30 w 912"/>
                <a:gd name="T11" fmla="*/ 541 h 771"/>
                <a:gd name="T12" fmla="*/ 0 w 912"/>
                <a:gd name="T13" fmla="*/ 541 h 771"/>
                <a:gd name="T14" fmla="*/ 0 w 912"/>
                <a:gd name="T15" fmla="*/ 594 h 771"/>
                <a:gd name="T16" fmla="*/ 30 w 912"/>
                <a:gd name="T17" fmla="*/ 594 h 771"/>
                <a:gd name="T18" fmla="*/ 30 w 912"/>
                <a:gd name="T19" fmla="*/ 595 h 771"/>
                <a:gd name="T20" fmla="*/ 429 w 912"/>
                <a:gd name="T21" fmla="*/ 595 h 771"/>
                <a:gd name="T22" fmla="*/ 429 w 912"/>
                <a:gd name="T23" fmla="*/ 718 h 771"/>
                <a:gd name="T24" fmla="*/ 367 w 912"/>
                <a:gd name="T25" fmla="*/ 718 h 771"/>
                <a:gd name="T26" fmla="*/ 367 w 912"/>
                <a:gd name="T27" fmla="*/ 771 h 771"/>
                <a:gd name="T28" fmla="*/ 545 w 912"/>
                <a:gd name="T29" fmla="*/ 771 h 771"/>
                <a:gd name="T30" fmla="*/ 545 w 912"/>
                <a:gd name="T31" fmla="*/ 718 h 771"/>
                <a:gd name="T32" fmla="*/ 482 w 912"/>
                <a:gd name="T33" fmla="*/ 718 h 771"/>
                <a:gd name="T34" fmla="*/ 482 w 912"/>
                <a:gd name="T35" fmla="*/ 595 h 771"/>
                <a:gd name="T36" fmla="*/ 885 w 912"/>
                <a:gd name="T37" fmla="*/ 595 h 771"/>
                <a:gd name="T38" fmla="*/ 885 w 912"/>
                <a:gd name="T39" fmla="*/ 594 h 771"/>
                <a:gd name="T40" fmla="*/ 911 w 912"/>
                <a:gd name="T41" fmla="*/ 594 h 771"/>
                <a:gd name="T42" fmla="*/ 911 w 912"/>
                <a:gd name="T43" fmla="*/ 541 h 771"/>
                <a:gd name="T44" fmla="*/ 885 w 912"/>
                <a:gd name="T45" fmla="*/ 541 h 771"/>
                <a:gd name="T46" fmla="*/ 885 w 912"/>
                <a:gd name="T47" fmla="*/ 54 h 771"/>
                <a:gd name="T48" fmla="*/ 912 w 912"/>
                <a:gd name="T49" fmla="*/ 54 h 771"/>
                <a:gd name="T50" fmla="*/ 83 w 912"/>
                <a:gd name="T51" fmla="*/ 541 h 771"/>
                <a:gd name="T52" fmla="*/ 83 w 912"/>
                <a:gd name="T53" fmla="*/ 55 h 771"/>
                <a:gd name="T54" fmla="*/ 832 w 912"/>
                <a:gd name="T55" fmla="*/ 55 h 771"/>
                <a:gd name="T56" fmla="*/ 832 w 912"/>
                <a:gd name="T57" fmla="*/ 541 h 771"/>
                <a:gd name="T58" fmla="*/ 83 w 912"/>
                <a:gd name="T59" fmla="*/ 541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12" h="771">
                  <a:moveTo>
                    <a:pt x="912" y="54"/>
                  </a:moveTo>
                  <a:lnTo>
                    <a:pt x="912" y="0"/>
                  </a:lnTo>
                  <a:lnTo>
                    <a:pt x="2" y="0"/>
                  </a:lnTo>
                  <a:lnTo>
                    <a:pt x="2" y="54"/>
                  </a:lnTo>
                  <a:lnTo>
                    <a:pt x="30" y="54"/>
                  </a:lnTo>
                  <a:lnTo>
                    <a:pt x="30" y="541"/>
                  </a:lnTo>
                  <a:lnTo>
                    <a:pt x="0" y="541"/>
                  </a:lnTo>
                  <a:lnTo>
                    <a:pt x="0" y="594"/>
                  </a:lnTo>
                  <a:lnTo>
                    <a:pt x="30" y="594"/>
                  </a:lnTo>
                  <a:lnTo>
                    <a:pt x="30" y="595"/>
                  </a:lnTo>
                  <a:lnTo>
                    <a:pt x="429" y="595"/>
                  </a:lnTo>
                  <a:lnTo>
                    <a:pt x="429" y="718"/>
                  </a:lnTo>
                  <a:lnTo>
                    <a:pt x="367" y="718"/>
                  </a:lnTo>
                  <a:lnTo>
                    <a:pt x="367" y="771"/>
                  </a:lnTo>
                  <a:lnTo>
                    <a:pt x="545" y="771"/>
                  </a:lnTo>
                  <a:lnTo>
                    <a:pt x="545" y="718"/>
                  </a:lnTo>
                  <a:lnTo>
                    <a:pt x="482" y="718"/>
                  </a:lnTo>
                  <a:lnTo>
                    <a:pt x="482" y="595"/>
                  </a:lnTo>
                  <a:lnTo>
                    <a:pt x="885" y="595"/>
                  </a:lnTo>
                  <a:lnTo>
                    <a:pt x="885" y="594"/>
                  </a:lnTo>
                  <a:lnTo>
                    <a:pt x="911" y="594"/>
                  </a:lnTo>
                  <a:lnTo>
                    <a:pt x="911" y="541"/>
                  </a:lnTo>
                  <a:lnTo>
                    <a:pt x="885" y="541"/>
                  </a:lnTo>
                  <a:lnTo>
                    <a:pt x="885" y="54"/>
                  </a:lnTo>
                  <a:lnTo>
                    <a:pt x="912" y="54"/>
                  </a:lnTo>
                  <a:close/>
                  <a:moveTo>
                    <a:pt x="83" y="541"/>
                  </a:moveTo>
                  <a:lnTo>
                    <a:pt x="83" y="55"/>
                  </a:lnTo>
                  <a:lnTo>
                    <a:pt x="832" y="55"/>
                  </a:lnTo>
                  <a:lnTo>
                    <a:pt x="832" y="541"/>
                  </a:lnTo>
                  <a:lnTo>
                    <a:pt x="83" y="5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3" name="Group 20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/>
          <p:cNvGrpSpPr>
            <a:grpSpLocks noChangeAspect="1"/>
          </p:cNvGrpSpPr>
          <p:nvPr/>
        </p:nvGrpSpPr>
        <p:grpSpPr bwMode="auto">
          <a:xfrm>
            <a:off x="5018756" y="1408177"/>
            <a:ext cx="711447" cy="532807"/>
            <a:chOff x="2423" y="1278"/>
            <a:chExt cx="912" cy="683"/>
          </a:xfrm>
          <a:solidFill>
            <a:schemeClr val="bg1"/>
          </a:solidFill>
        </p:grpSpPr>
        <p:sp>
          <p:nvSpPr>
            <p:cNvPr id="74" name="Freeform 21"/>
            <p:cNvSpPr/>
            <p:nvPr/>
          </p:nvSpPr>
          <p:spPr bwMode="auto">
            <a:xfrm>
              <a:off x="2746" y="1582"/>
              <a:ext cx="265" cy="281"/>
            </a:xfrm>
            <a:custGeom>
              <a:avLst/>
              <a:gdLst>
                <a:gd name="T0" fmla="*/ 0 w 265"/>
                <a:gd name="T1" fmla="*/ 131 h 281"/>
                <a:gd name="T2" fmla="*/ 38 w 265"/>
                <a:gd name="T3" fmla="*/ 169 h 281"/>
                <a:gd name="T4" fmla="*/ 107 w 265"/>
                <a:gd name="T5" fmla="*/ 102 h 281"/>
                <a:gd name="T6" fmla="*/ 105 w 265"/>
                <a:gd name="T7" fmla="*/ 281 h 281"/>
                <a:gd name="T8" fmla="*/ 159 w 265"/>
                <a:gd name="T9" fmla="*/ 281 h 281"/>
                <a:gd name="T10" fmla="*/ 159 w 265"/>
                <a:gd name="T11" fmla="*/ 102 h 281"/>
                <a:gd name="T12" fmla="*/ 227 w 265"/>
                <a:gd name="T13" fmla="*/ 169 h 281"/>
                <a:gd name="T14" fmla="*/ 265 w 265"/>
                <a:gd name="T15" fmla="*/ 131 h 281"/>
                <a:gd name="T16" fmla="*/ 132 w 265"/>
                <a:gd name="T17" fmla="*/ 0 h 281"/>
                <a:gd name="T18" fmla="*/ 0 w 265"/>
                <a:gd name="T19" fmla="*/ 13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5" h="281">
                  <a:moveTo>
                    <a:pt x="0" y="131"/>
                  </a:moveTo>
                  <a:lnTo>
                    <a:pt x="38" y="169"/>
                  </a:lnTo>
                  <a:lnTo>
                    <a:pt x="107" y="102"/>
                  </a:lnTo>
                  <a:lnTo>
                    <a:pt x="105" y="281"/>
                  </a:lnTo>
                  <a:lnTo>
                    <a:pt x="159" y="281"/>
                  </a:lnTo>
                  <a:lnTo>
                    <a:pt x="159" y="102"/>
                  </a:lnTo>
                  <a:lnTo>
                    <a:pt x="227" y="169"/>
                  </a:lnTo>
                  <a:lnTo>
                    <a:pt x="265" y="131"/>
                  </a:lnTo>
                  <a:lnTo>
                    <a:pt x="132" y="0"/>
                  </a:lnTo>
                  <a:lnTo>
                    <a:pt x="0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" name="Freeform 22"/>
            <p:cNvSpPr>
              <a:spLocks noEditPoints="1"/>
            </p:cNvSpPr>
            <p:nvPr/>
          </p:nvSpPr>
          <p:spPr bwMode="auto">
            <a:xfrm>
              <a:off x="2423" y="1278"/>
              <a:ext cx="912" cy="683"/>
            </a:xfrm>
            <a:custGeom>
              <a:avLst/>
              <a:gdLst>
                <a:gd name="T0" fmla="*/ 692 w 747"/>
                <a:gd name="T1" fmla="*/ 240 h 562"/>
                <a:gd name="T2" fmla="*/ 579 w 747"/>
                <a:gd name="T3" fmla="*/ 186 h 562"/>
                <a:gd name="T4" fmla="*/ 520 w 747"/>
                <a:gd name="T5" fmla="*/ 61 h 562"/>
                <a:gd name="T6" fmla="*/ 374 w 747"/>
                <a:gd name="T7" fmla="*/ 0 h 562"/>
                <a:gd name="T8" fmla="*/ 228 w 747"/>
                <a:gd name="T9" fmla="*/ 61 h 562"/>
                <a:gd name="T10" fmla="*/ 168 w 747"/>
                <a:gd name="T11" fmla="*/ 186 h 562"/>
                <a:gd name="T12" fmla="*/ 55 w 747"/>
                <a:gd name="T13" fmla="*/ 240 h 562"/>
                <a:gd name="T14" fmla="*/ 0 w 747"/>
                <a:gd name="T15" fmla="*/ 374 h 562"/>
                <a:gd name="T16" fmla="*/ 55 w 747"/>
                <a:gd name="T17" fmla="*/ 507 h 562"/>
                <a:gd name="T18" fmla="*/ 189 w 747"/>
                <a:gd name="T19" fmla="*/ 562 h 562"/>
                <a:gd name="T20" fmla="*/ 559 w 747"/>
                <a:gd name="T21" fmla="*/ 562 h 562"/>
                <a:gd name="T22" fmla="*/ 692 w 747"/>
                <a:gd name="T23" fmla="*/ 507 h 562"/>
                <a:gd name="T24" fmla="*/ 747 w 747"/>
                <a:gd name="T25" fmla="*/ 374 h 562"/>
                <a:gd name="T26" fmla="*/ 692 w 747"/>
                <a:gd name="T27" fmla="*/ 240 h 562"/>
                <a:gd name="T28" fmla="*/ 559 w 747"/>
                <a:gd name="T29" fmla="*/ 518 h 562"/>
                <a:gd name="T30" fmla="*/ 189 w 747"/>
                <a:gd name="T31" fmla="*/ 518 h 562"/>
                <a:gd name="T32" fmla="*/ 44 w 747"/>
                <a:gd name="T33" fmla="*/ 374 h 562"/>
                <a:gd name="T34" fmla="*/ 188 w 747"/>
                <a:gd name="T35" fmla="*/ 229 h 562"/>
                <a:gd name="T36" fmla="*/ 211 w 747"/>
                <a:gd name="T37" fmla="*/ 229 h 562"/>
                <a:gd name="T38" fmla="*/ 211 w 747"/>
                <a:gd name="T39" fmla="*/ 207 h 562"/>
                <a:gd name="T40" fmla="*/ 211 w 747"/>
                <a:gd name="T41" fmla="*/ 207 h 562"/>
                <a:gd name="T42" fmla="*/ 374 w 747"/>
                <a:gd name="T43" fmla="*/ 44 h 562"/>
                <a:gd name="T44" fmla="*/ 536 w 747"/>
                <a:gd name="T45" fmla="*/ 206 h 562"/>
                <a:gd name="T46" fmla="*/ 536 w 747"/>
                <a:gd name="T47" fmla="*/ 207 h 562"/>
                <a:gd name="T48" fmla="*/ 536 w 747"/>
                <a:gd name="T49" fmla="*/ 229 h 562"/>
                <a:gd name="T50" fmla="*/ 558 w 747"/>
                <a:gd name="T51" fmla="*/ 229 h 562"/>
                <a:gd name="T52" fmla="*/ 559 w 747"/>
                <a:gd name="T53" fmla="*/ 229 h 562"/>
                <a:gd name="T54" fmla="*/ 704 w 747"/>
                <a:gd name="T55" fmla="*/ 374 h 562"/>
                <a:gd name="T56" fmla="*/ 559 w 747"/>
                <a:gd name="T57" fmla="*/ 518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7" h="562">
                  <a:moveTo>
                    <a:pt x="692" y="240"/>
                  </a:moveTo>
                  <a:cubicBezTo>
                    <a:pt x="661" y="210"/>
                    <a:pt x="622" y="191"/>
                    <a:pt x="579" y="186"/>
                  </a:cubicBezTo>
                  <a:cubicBezTo>
                    <a:pt x="574" y="139"/>
                    <a:pt x="554" y="95"/>
                    <a:pt x="520" y="61"/>
                  </a:cubicBezTo>
                  <a:cubicBezTo>
                    <a:pt x="481" y="22"/>
                    <a:pt x="429" y="0"/>
                    <a:pt x="374" y="0"/>
                  </a:cubicBezTo>
                  <a:cubicBezTo>
                    <a:pt x="318" y="0"/>
                    <a:pt x="267" y="22"/>
                    <a:pt x="228" y="61"/>
                  </a:cubicBezTo>
                  <a:cubicBezTo>
                    <a:pt x="193" y="95"/>
                    <a:pt x="173" y="139"/>
                    <a:pt x="168" y="186"/>
                  </a:cubicBezTo>
                  <a:cubicBezTo>
                    <a:pt x="125" y="191"/>
                    <a:pt x="86" y="210"/>
                    <a:pt x="55" y="240"/>
                  </a:cubicBezTo>
                  <a:cubicBezTo>
                    <a:pt x="20" y="276"/>
                    <a:pt x="0" y="323"/>
                    <a:pt x="0" y="374"/>
                  </a:cubicBezTo>
                  <a:cubicBezTo>
                    <a:pt x="0" y="424"/>
                    <a:pt x="20" y="471"/>
                    <a:pt x="55" y="507"/>
                  </a:cubicBezTo>
                  <a:cubicBezTo>
                    <a:pt x="91" y="542"/>
                    <a:pt x="138" y="562"/>
                    <a:pt x="189" y="562"/>
                  </a:cubicBezTo>
                  <a:cubicBezTo>
                    <a:pt x="559" y="562"/>
                    <a:pt x="559" y="562"/>
                    <a:pt x="559" y="562"/>
                  </a:cubicBezTo>
                  <a:cubicBezTo>
                    <a:pt x="609" y="562"/>
                    <a:pt x="657" y="542"/>
                    <a:pt x="692" y="507"/>
                  </a:cubicBezTo>
                  <a:cubicBezTo>
                    <a:pt x="728" y="471"/>
                    <a:pt x="747" y="424"/>
                    <a:pt x="747" y="374"/>
                  </a:cubicBezTo>
                  <a:cubicBezTo>
                    <a:pt x="747" y="323"/>
                    <a:pt x="728" y="276"/>
                    <a:pt x="692" y="240"/>
                  </a:cubicBezTo>
                  <a:close/>
                  <a:moveTo>
                    <a:pt x="559" y="518"/>
                  </a:moveTo>
                  <a:cubicBezTo>
                    <a:pt x="189" y="518"/>
                    <a:pt x="189" y="518"/>
                    <a:pt x="189" y="518"/>
                  </a:cubicBezTo>
                  <a:cubicBezTo>
                    <a:pt x="109" y="518"/>
                    <a:pt x="44" y="453"/>
                    <a:pt x="44" y="374"/>
                  </a:cubicBezTo>
                  <a:cubicBezTo>
                    <a:pt x="44" y="294"/>
                    <a:pt x="109" y="229"/>
                    <a:pt x="188" y="229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211" y="207"/>
                    <a:pt x="211" y="207"/>
                    <a:pt x="211" y="207"/>
                  </a:cubicBezTo>
                  <a:cubicBezTo>
                    <a:pt x="211" y="207"/>
                    <a:pt x="211" y="207"/>
                    <a:pt x="211" y="207"/>
                  </a:cubicBezTo>
                  <a:cubicBezTo>
                    <a:pt x="211" y="117"/>
                    <a:pt x="284" y="44"/>
                    <a:pt x="374" y="44"/>
                  </a:cubicBezTo>
                  <a:cubicBezTo>
                    <a:pt x="463" y="44"/>
                    <a:pt x="536" y="117"/>
                    <a:pt x="536" y="206"/>
                  </a:cubicBezTo>
                  <a:cubicBezTo>
                    <a:pt x="536" y="207"/>
                    <a:pt x="536" y="207"/>
                    <a:pt x="536" y="207"/>
                  </a:cubicBezTo>
                  <a:cubicBezTo>
                    <a:pt x="536" y="229"/>
                    <a:pt x="536" y="229"/>
                    <a:pt x="536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9" y="229"/>
                    <a:pt x="559" y="229"/>
                    <a:pt x="559" y="229"/>
                  </a:cubicBezTo>
                  <a:cubicBezTo>
                    <a:pt x="639" y="229"/>
                    <a:pt x="704" y="294"/>
                    <a:pt x="704" y="374"/>
                  </a:cubicBezTo>
                  <a:cubicBezTo>
                    <a:pt x="704" y="453"/>
                    <a:pt x="639" y="518"/>
                    <a:pt x="559" y="5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556338" y="247447"/>
            <a:ext cx="2031325" cy="662933"/>
            <a:chOff x="983008" y="247447"/>
            <a:chExt cx="2031325" cy="662933"/>
          </a:xfrm>
        </p:grpSpPr>
        <p:sp>
          <p:nvSpPr>
            <p:cNvPr id="35" name="矩形 34"/>
            <p:cNvSpPr/>
            <p:nvPr/>
          </p:nvSpPr>
          <p:spPr>
            <a:xfrm>
              <a:off x="983008" y="247447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>
                  <a:solidFill>
                    <a:srgbClr val="6B9DD3"/>
                  </a:solidFill>
                  <a:latin typeface="+mj-ea"/>
                  <a:ea typeface="+mj-ea"/>
                  <a:sym typeface="+mn-lt"/>
                </a:rPr>
                <a:t>工作内容回顾</a:t>
              </a:r>
              <a:endParaRPr lang="zh-CN" altLang="en-US" sz="2400" b="1">
                <a:solidFill>
                  <a:srgbClr val="6B9DD3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37" name="Rectangle 120"/>
            <p:cNvSpPr/>
            <p:nvPr/>
          </p:nvSpPr>
          <p:spPr>
            <a:xfrm>
              <a:off x="1113011" y="615235"/>
              <a:ext cx="1771318" cy="2951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>
                <a:lnSpc>
                  <a:spcPct val="150000"/>
                </a:lnSpc>
              </a:pPr>
              <a:r>
                <a:rPr lang="id-ID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Review Of Work Content</a:t>
              </a:r>
              <a:endParaRPr lang="id-ID" sz="1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1486535" y="2990850"/>
            <a:ext cx="6485255" cy="333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9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 kern="0">
              <a:solidFill>
                <a:schemeClr val="tx1">
                  <a:lumMod val="75000"/>
                  <a:lumOff val="25000"/>
                </a:schemeClr>
              </a:solidFill>
              <a:cs typeface="Arial" panose="020B060402020209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40782" y="1939971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>
                <a:solidFill>
                  <a:schemeClr val="accent1"/>
                </a:solidFill>
                <a:latin typeface="+mj-ea"/>
                <a:ea typeface="+mj-ea"/>
              </a:rPr>
              <a:t>市场数据分析</a:t>
            </a:r>
            <a:endParaRPr lang="zh-CN" altLang="en-US" sz="40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52290" y="1010605"/>
            <a:ext cx="10374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000">
                <a:solidFill>
                  <a:schemeClr val="accent1"/>
                </a:solidFill>
                <a:latin typeface="+mj-lt"/>
                <a:ea typeface="+mj-ea"/>
              </a:rPr>
              <a:t>02</a:t>
            </a:r>
            <a:endParaRPr lang="zh-CN" altLang="en-US" sz="6000">
              <a:solidFill>
                <a:schemeClr val="accent1"/>
              </a:solidFill>
              <a:latin typeface="+mj-lt"/>
              <a:ea typeface="+mj-ea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4006443" y="3725446"/>
            <a:ext cx="1131114" cy="24622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>
                <a:solidFill>
                  <a:schemeClr val="bg1"/>
                </a:solidFill>
                <a:latin typeface="+mj-lt"/>
              </a:rPr>
              <a:t>PART TWO</a:t>
            </a:r>
            <a:endParaRPr lang="zh-CN" altLang="en-US" sz="105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705944" y="2667178"/>
            <a:ext cx="37321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年终总结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年中总结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季度总结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月度总结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15" name="xiongmao44b2a92bfc-0"/>
          <p:cNvGrpSpPr/>
          <p:nvPr>
            <p:custDataLst>
              <p:tags r:id="rId1"/>
            </p:custDataLst>
          </p:nvPr>
        </p:nvGrpSpPr>
        <p:grpSpPr>
          <a:xfrm>
            <a:off x="250572" y="180925"/>
            <a:ext cx="1193791" cy="310466"/>
            <a:chOff x="-53" y="-51"/>
            <a:chExt cx="1022403" cy="265893"/>
          </a:xfrm>
          <a:solidFill>
            <a:schemeClr val="bg1"/>
          </a:solidFill>
        </p:grpSpPr>
        <p:sp>
          <p:nvSpPr>
            <p:cNvPr id="19" name="PA_ImportSvg_636808962097655719"/>
            <p:cNvSpPr/>
            <p:nvPr>
              <p:custDataLst>
                <p:tags r:id="rId2"/>
              </p:custDataLst>
            </p:nvPr>
          </p:nvSpPr>
          <p:spPr>
            <a:xfrm>
              <a:off x="721584" y="-51"/>
              <a:ext cx="265841" cy="265893"/>
            </a:xfrm>
            <a:custGeom>
              <a:avLst/>
              <a:gdLst/>
              <a:ahLst/>
              <a:cxnLst/>
              <a:rect l="l" t="t" r="r" b="b"/>
              <a:pathLst>
                <a:path w="265841" h="265893">
                  <a:moveTo>
                    <a:pt x="138079" y="50"/>
                  </a:moveTo>
                  <a:cubicBezTo>
                    <a:pt x="86341" y="-1"/>
                    <a:pt x="39669" y="31125"/>
                    <a:pt x="19834" y="78910"/>
                  </a:cubicBezTo>
                  <a:cubicBezTo>
                    <a:pt x="0" y="126695"/>
                    <a:pt x="10910" y="181723"/>
                    <a:pt x="47476" y="218325"/>
                  </a:cubicBezTo>
                  <a:cubicBezTo>
                    <a:pt x="84042" y="254928"/>
                    <a:pt x="139059" y="265892"/>
                    <a:pt x="186864" y="246105"/>
                  </a:cubicBezTo>
                  <a:cubicBezTo>
                    <a:pt x="234668" y="226318"/>
                    <a:pt x="265841" y="179677"/>
                    <a:pt x="265841" y="127939"/>
                  </a:cubicBezTo>
                  <a:cubicBezTo>
                    <a:pt x="265841" y="57357"/>
                    <a:pt x="208661" y="120"/>
                    <a:pt x="138079" y="50"/>
                  </a:cubicBezTo>
                  <a:close/>
                  <a:moveTo>
                    <a:pt x="226217" y="86537"/>
                  </a:moveTo>
                  <a:cubicBezTo>
                    <a:pt x="226235" y="86833"/>
                    <a:pt x="226235" y="87130"/>
                    <a:pt x="226217" y="87426"/>
                  </a:cubicBezTo>
                  <a:lnTo>
                    <a:pt x="226217" y="88188"/>
                  </a:lnTo>
                  <a:lnTo>
                    <a:pt x="226217" y="88950"/>
                  </a:lnTo>
                  <a:lnTo>
                    <a:pt x="226217" y="89712"/>
                  </a:lnTo>
                  <a:lnTo>
                    <a:pt x="226217" y="89712"/>
                  </a:lnTo>
                  <a:lnTo>
                    <a:pt x="173766" y="194233"/>
                  </a:lnTo>
                  <a:cubicBezTo>
                    <a:pt x="173024" y="196104"/>
                    <a:pt x="171624" y="197640"/>
                    <a:pt x="169829" y="198551"/>
                  </a:cubicBezTo>
                  <a:lnTo>
                    <a:pt x="168813" y="198551"/>
                  </a:lnTo>
                  <a:lnTo>
                    <a:pt x="168813" y="198551"/>
                  </a:lnTo>
                  <a:lnTo>
                    <a:pt x="167670" y="198551"/>
                  </a:lnTo>
                  <a:lnTo>
                    <a:pt x="163606" y="198551"/>
                  </a:lnTo>
                  <a:lnTo>
                    <a:pt x="162336" y="198551"/>
                  </a:lnTo>
                  <a:lnTo>
                    <a:pt x="162336" y="198551"/>
                  </a:lnTo>
                  <a:lnTo>
                    <a:pt x="161193" y="198551"/>
                  </a:lnTo>
                  <a:cubicBezTo>
                    <a:pt x="159327" y="197634"/>
                    <a:pt x="157876" y="196047"/>
                    <a:pt x="157129" y="194106"/>
                  </a:cubicBezTo>
                  <a:lnTo>
                    <a:pt x="140492" y="161340"/>
                  </a:lnTo>
                  <a:lnTo>
                    <a:pt x="149890" y="142544"/>
                  </a:lnTo>
                  <a:lnTo>
                    <a:pt x="163479" y="169722"/>
                  </a:lnTo>
                  <a:cubicBezTo>
                    <a:pt x="163479" y="169722"/>
                    <a:pt x="165003" y="172770"/>
                    <a:pt x="166527" y="169722"/>
                  </a:cubicBezTo>
                  <a:lnTo>
                    <a:pt x="202595" y="97840"/>
                  </a:lnTo>
                  <a:cubicBezTo>
                    <a:pt x="202595" y="97840"/>
                    <a:pt x="204119" y="94792"/>
                    <a:pt x="200690" y="94792"/>
                  </a:cubicBezTo>
                  <a:lnTo>
                    <a:pt x="172496" y="94792"/>
                  </a:lnTo>
                  <a:cubicBezTo>
                    <a:pt x="170436" y="94904"/>
                    <a:pt x="168572" y="96051"/>
                    <a:pt x="167543" y="97840"/>
                  </a:cubicBezTo>
                  <a:lnTo>
                    <a:pt x="153700" y="125399"/>
                  </a:lnTo>
                  <a:lnTo>
                    <a:pt x="153700" y="125399"/>
                  </a:lnTo>
                  <a:lnTo>
                    <a:pt x="138079" y="156641"/>
                  </a:lnTo>
                  <a:lnTo>
                    <a:pt x="138079" y="156641"/>
                  </a:lnTo>
                  <a:lnTo>
                    <a:pt x="118902" y="194741"/>
                  </a:lnTo>
                  <a:cubicBezTo>
                    <a:pt x="118160" y="196612"/>
                    <a:pt x="116760" y="198148"/>
                    <a:pt x="114965" y="199059"/>
                  </a:cubicBezTo>
                  <a:lnTo>
                    <a:pt x="113949" y="199059"/>
                  </a:lnTo>
                  <a:lnTo>
                    <a:pt x="113949" y="199059"/>
                  </a:lnTo>
                  <a:lnTo>
                    <a:pt x="112933" y="199059"/>
                  </a:lnTo>
                  <a:lnTo>
                    <a:pt x="110139" y="199059"/>
                  </a:lnTo>
                  <a:lnTo>
                    <a:pt x="108869" y="199059"/>
                  </a:lnTo>
                  <a:lnTo>
                    <a:pt x="108869" y="199059"/>
                  </a:lnTo>
                  <a:lnTo>
                    <a:pt x="107726" y="199059"/>
                  </a:lnTo>
                  <a:cubicBezTo>
                    <a:pt x="105915" y="198107"/>
                    <a:pt x="104515" y="196526"/>
                    <a:pt x="103789" y="194614"/>
                  </a:cubicBezTo>
                  <a:lnTo>
                    <a:pt x="50830" y="90093"/>
                  </a:lnTo>
                  <a:lnTo>
                    <a:pt x="50830" y="90093"/>
                  </a:lnTo>
                  <a:lnTo>
                    <a:pt x="50830" y="90093"/>
                  </a:lnTo>
                  <a:lnTo>
                    <a:pt x="50830" y="89331"/>
                  </a:lnTo>
                  <a:lnTo>
                    <a:pt x="50830" y="88569"/>
                  </a:lnTo>
                  <a:lnTo>
                    <a:pt x="50830" y="87426"/>
                  </a:lnTo>
                  <a:cubicBezTo>
                    <a:pt x="50811" y="87130"/>
                    <a:pt x="50811" y="86833"/>
                    <a:pt x="50830" y="86537"/>
                  </a:cubicBezTo>
                  <a:lnTo>
                    <a:pt x="50830" y="86537"/>
                  </a:lnTo>
                  <a:cubicBezTo>
                    <a:pt x="50830" y="86537"/>
                    <a:pt x="50830" y="86537"/>
                    <a:pt x="50830" y="86537"/>
                  </a:cubicBezTo>
                  <a:cubicBezTo>
                    <a:pt x="50814" y="86241"/>
                    <a:pt x="50814" y="85944"/>
                    <a:pt x="50830" y="85648"/>
                  </a:cubicBezTo>
                  <a:lnTo>
                    <a:pt x="50830" y="84124"/>
                  </a:lnTo>
                  <a:lnTo>
                    <a:pt x="50830" y="83362"/>
                  </a:lnTo>
                  <a:lnTo>
                    <a:pt x="50830" y="82600"/>
                  </a:lnTo>
                  <a:lnTo>
                    <a:pt x="50830" y="81965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2735" y="81330"/>
                  </a:lnTo>
                  <a:lnTo>
                    <a:pt x="53370" y="81330"/>
                  </a:lnTo>
                  <a:lnTo>
                    <a:pt x="111282" y="81330"/>
                  </a:lnTo>
                  <a:lnTo>
                    <a:pt x="112171" y="81330"/>
                  </a:lnTo>
                  <a:lnTo>
                    <a:pt x="112171" y="81330"/>
                  </a:lnTo>
                  <a:lnTo>
                    <a:pt x="113060" y="81330"/>
                  </a:lnTo>
                  <a:lnTo>
                    <a:pt x="113060" y="81330"/>
                  </a:lnTo>
                  <a:lnTo>
                    <a:pt x="113949" y="82092"/>
                  </a:lnTo>
                  <a:lnTo>
                    <a:pt x="113949" y="82092"/>
                  </a:lnTo>
                  <a:lnTo>
                    <a:pt x="114711" y="82981"/>
                  </a:lnTo>
                  <a:lnTo>
                    <a:pt x="114711" y="82981"/>
                  </a:lnTo>
                  <a:lnTo>
                    <a:pt x="114711" y="83616"/>
                  </a:lnTo>
                  <a:lnTo>
                    <a:pt x="114711" y="83616"/>
                  </a:lnTo>
                  <a:lnTo>
                    <a:pt x="135666" y="114350"/>
                  </a:lnTo>
                  <a:lnTo>
                    <a:pt x="126268" y="133019"/>
                  </a:lnTo>
                  <a:lnTo>
                    <a:pt x="108488" y="97713"/>
                  </a:lnTo>
                  <a:cubicBezTo>
                    <a:pt x="107550" y="96014"/>
                    <a:pt x="105845" y="94877"/>
                    <a:pt x="103916" y="94665"/>
                  </a:cubicBezTo>
                  <a:lnTo>
                    <a:pt x="75341" y="94665"/>
                  </a:lnTo>
                  <a:cubicBezTo>
                    <a:pt x="71912" y="94665"/>
                    <a:pt x="73436" y="97713"/>
                    <a:pt x="73436" y="97713"/>
                  </a:cubicBezTo>
                  <a:lnTo>
                    <a:pt x="109504" y="169595"/>
                  </a:lnTo>
                  <a:cubicBezTo>
                    <a:pt x="109504" y="169595"/>
                    <a:pt x="111028" y="172643"/>
                    <a:pt x="112552" y="169595"/>
                  </a:cubicBezTo>
                  <a:lnTo>
                    <a:pt x="127157" y="140512"/>
                  </a:lnTo>
                  <a:lnTo>
                    <a:pt x="142016" y="110032"/>
                  </a:lnTo>
                  <a:lnTo>
                    <a:pt x="155859" y="82600"/>
                  </a:lnTo>
                  <a:lnTo>
                    <a:pt x="155859" y="82600"/>
                  </a:lnTo>
                  <a:lnTo>
                    <a:pt x="155859" y="81965"/>
                  </a:lnTo>
                  <a:lnTo>
                    <a:pt x="155859" y="81965"/>
                  </a:lnTo>
                  <a:lnTo>
                    <a:pt x="156621" y="81076"/>
                  </a:lnTo>
                  <a:lnTo>
                    <a:pt x="156621" y="81076"/>
                  </a:lnTo>
                  <a:lnTo>
                    <a:pt x="157383" y="80441"/>
                  </a:lnTo>
                  <a:lnTo>
                    <a:pt x="157383" y="80441"/>
                  </a:lnTo>
                  <a:lnTo>
                    <a:pt x="158145" y="80441"/>
                  </a:lnTo>
                  <a:lnTo>
                    <a:pt x="158780" y="80441"/>
                  </a:lnTo>
                  <a:lnTo>
                    <a:pt x="159542" y="80441"/>
                  </a:lnTo>
                  <a:lnTo>
                    <a:pt x="218089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994" y="80441"/>
                  </a:lnTo>
                  <a:lnTo>
                    <a:pt x="219994" y="80441"/>
                  </a:lnTo>
                  <a:lnTo>
                    <a:pt x="220756" y="81076"/>
                  </a:lnTo>
                  <a:lnTo>
                    <a:pt x="220756" y="81076"/>
                  </a:lnTo>
                  <a:lnTo>
                    <a:pt x="220756" y="81838"/>
                  </a:lnTo>
                  <a:lnTo>
                    <a:pt x="220756" y="81838"/>
                  </a:lnTo>
                  <a:lnTo>
                    <a:pt x="220756" y="82727"/>
                  </a:lnTo>
                  <a:lnTo>
                    <a:pt x="220756" y="83362"/>
                  </a:lnTo>
                  <a:lnTo>
                    <a:pt x="220756" y="84251"/>
                  </a:lnTo>
                  <a:cubicBezTo>
                    <a:pt x="220756" y="84251"/>
                    <a:pt x="220756" y="84251"/>
                    <a:pt x="220756" y="85140"/>
                  </a:cubicBezTo>
                  <a:cubicBezTo>
                    <a:pt x="220756" y="86029"/>
                    <a:pt x="220756" y="85140"/>
                    <a:pt x="220756" y="85140"/>
                  </a:cubicBezTo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PA-椭圆 134"/>
            <p:cNvSpPr/>
            <p:nvPr>
              <p:custDataLst>
                <p:tags r:id="rId3"/>
              </p:custDataLst>
            </p:nvPr>
          </p:nvSpPr>
          <p:spPr>
            <a:xfrm>
              <a:off x="988822" y="223520"/>
              <a:ext cx="33528" cy="3352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-53" y="31607"/>
              <a:ext cx="694871" cy="195625"/>
              <a:chOff x="-53" y="31607"/>
              <a:chExt cx="694871" cy="195625"/>
            </a:xfrm>
            <a:grpFill/>
          </p:grpSpPr>
          <p:sp>
            <p:nvSpPr>
              <p:cNvPr id="22" name="PA-任意多边形 135"/>
              <p:cNvSpPr/>
              <p:nvPr>
                <p:custDataLst>
                  <p:tags r:id="rId4"/>
                </p:custDataLst>
              </p:nvPr>
            </p:nvSpPr>
            <p:spPr>
              <a:xfrm>
                <a:off x="490300" y="32512"/>
                <a:ext cx="204518" cy="193631"/>
              </a:xfrm>
              <a:custGeom>
                <a:avLst/>
                <a:gdLst/>
                <a:ahLst/>
                <a:cxnLst/>
                <a:rect l="0" t="0" r="0" b="0"/>
                <a:pathLst>
                  <a:path w="204518" h="193631">
                    <a:moveTo>
                      <a:pt x="204517" y="139192"/>
                    </a:moveTo>
                    <a:cubicBezTo>
                      <a:pt x="204517" y="124843"/>
                      <a:pt x="198817" y="111082"/>
                      <a:pt x="188671" y="100936"/>
                    </a:cubicBezTo>
                    <a:cubicBezTo>
                      <a:pt x="178525" y="90790"/>
                      <a:pt x="164764" y="85090"/>
                      <a:pt x="150415" y="85090"/>
                    </a:cubicBezTo>
                    <a:lnTo>
                      <a:pt x="51482" y="85090"/>
                    </a:lnTo>
                    <a:cubicBezTo>
                      <a:pt x="39914" y="85830"/>
                      <a:pt x="28894" y="80079"/>
                      <a:pt x="22886" y="70166"/>
                    </a:cubicBezTo>
                    <a:cubicBezTo>
                      <a:pt x="16878" y="60254"/>
                      <a:pt x="16878" y="47823"/>
                      <a:pt x="22886" y="37911"/>
                    </a:cubicBezTo>
                    <a:cubicBezTo>
                      <a:pt x="28894" y="27998"/>
                      <a:pt x="39914" y="22247"/>
                      <a:pt x="51482" y="22987"/>
                    </a:cubicBezTo>
                    <a:lnTo>
                      <a:pt x="186102" y="22987"/>
                    </a:lnTo>
                    <a:cubicBezTo>
                      <a:pt x="191984" y="22368"/>
                      <a:pt x="196449" y="17408"/>
                      <a:pt x="196449" y="11494"/>
                    </a:cubicBezTo>
                    <a:cubicBezTo>
                      <a:pt x="196449" y="5579"/>
                      <a:pt x="191984" y="619"/>
                      <a:pt x="186102" y="0"/>
                    </a:cubicBezTo>
                    <a:lnTo>
                      <a:pt x="51482" y="0"/>
                    </a:lnTo>
                    <a:cubicBezTo>
                      <a:pt x="22655" y="1398"/>
                      <a:pt x="0" y="25178"/>
                      <a:pt x="0" y="54039"/>
                    </a:cubicBezTo>
                    <a:cubicBezTo>
                      <a:pt x="0" y="82900"/>
                      <a:pt x="22655" y="106679"/>
                      <a:pt x="51482" y="108077"/>
                    </a:cubicBezTo>
                    <a:lnTo>
                      <a:pt x="150415" y="108077"/>
                    </a:lnTo>
                    <a:cubicBezTo>
                      <a:pt x="166794" y="109125"/>
                      <a:pt x="179543" y="122716"/>
                      <a:pt x="179543" y="139129"/>
                    </a:cubicBezTo>
                    <a:cubicBezTo>
                      <a:pt x="179543" y="155541"/>
                      <a:pt x="166794" y="169132"/>
                      <a:pt x="150415" y="170180"/>
                    </a:cubicBezTo>
                    <a:lnTo>
                      <a:pt x="15922" y="170180"/>
                    </a:lnTo>
                    <a:cubicBezTo>
                      <a:pt x="11527" y="169717"/>
                      <a:pt x="7253" y="171801"/>
                      <a:pt x="4912" y="175549"/>
                    </a:cubicBezTo>
                    <a:cubicBezTo>
                      <a:pt x="2570" y="179296"/>
                      <a:pt x="2570" y="184051"/>
                      <a:pt x="4912" y="187798"/>
                    </a:cubicBezTo>
                    <a:cubicBezTo>
                      <a:pt x="7253" y="191546"/>
                      <a:pt x="11527" y="193630"/>
                      <a:pt x="15922" y="193167"/>
                    </a:cubicBezTo>
                    <a:lnTo>
                      <a:pt x="150542" y="193167"/>
                    </a:lnTo>
                    <a:cubicBezTo>
                      <a:pt x="180323" y="193097"/>
                      <a:pt x="204447" y="168973"/>
                      <a:pt x="204517" y="13919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PA-任意多边形 136"/>
              <p:cNvSpPr/>
              <p:nvPr>
                <p:custDataLst>
                  <p:tags r:id="rId5"/>
                </p:custDataLst>
              </p:nvPr>
            </p:nvSpPr>
            <p:spPr>
              <a:xfrm>
                <a:off x="269240" y="32512"/>
                <a:ext cx="202439" cy="192339"/>
              </a:xfrm>
              <a:custGeom>
                <a:avLst/>
                <a:gdLst/>
                <a:ahLst/>
                <a:cxnLst/>
                <a:rect l="0" t="0" r="0" b="0"/>
                <a:pathLst>
                  <a:path w="202439" h="192339">
                    <a:moveTo>
                      <a:pt x="202438" y="54102"/>
                    </a:moveTo>
                    <a:cubicBezTo>
                      <a:pt x="202438" y="39753"/>
                      <a:pt x="196738" y="25992"/>
                      <a:pt x="186592" y="15846"/>
                    </a:cubicBezTo>
                    <a:cubicBezTo>
                      <a:pt x="176446" y="5700"/>
                      <a:pt x="162685" y="0"/>
                      <a:pt x="148336" y="0"/>
                    </a:cubicBezTo>
                    <a:lnTo>
                      <a:pt x="11430" y="0"/>
                    </a:lnTo>
                    <a:cubicBezTo>
                      <a:pt x="5548" y="619"/>
                      <a:pt x="1083" y="5579"/>
                      <a:pt x="1083" y="11493"/>
                    </a:cubicBezTo>
                    <a:cubicBezTo>
                      <a:pt x="1083" y="17408"/>
                      <a:pt x="5548" y="22368"/>
                      <a:pt x="11430" y="22987"/>
                    </a:cubicBezTo>
                    <a:lnTo>
                      <a:pt x="148336" y="22987"/>
                    </a:lnTo>
                    <a:cubicBezTo>
                      <a:pt x="164715" y="24035"/>
                      <a:pt x="177464" y="37626"/>
                      <a:pt x="177464" y="54039"/>
                    </a:cubicBezTo>
                    <a:cubicBezTo>
                      <a:pt x="177464" y="70451"/>
                      <a:pt x="164715" y="84042"/>
                      <a:pt x="148336" y="85090"/>
                    </a:cubicBezTo>
                    <a:lnTo>
                      <a:pt x="33274" y="85090"/>
                    </a:lnTo>
                    <a:cubicBezTo>
                      <a:pt x="14877" y="85160"/>
                      <a:pt x="0" y="100094"/>
                      <a:pt x="0" y="118491"/>
                    </a:cubicBezTo>
                    <a:lnTo>
                      <a:pt x="0" y="118491"/>
                    </a:lnTo>
                    <a:lnTo>
                      <a:pt x="0" y="181991"/>
                    </a:lnTo>
                    <a:cubicBezTo>
                      <a:pt x="619" y="187873"/>
                      <a:pt x="5579" y="192338"/>
                      <a:pt x="11493" y="192338"/>
                    </a:cubicBezTo>
                    <a:cubicBezTo>
                      <a:pt x="17408" y="192338"/>
                      <a:pt x="22368" y="187873"/>
                      <a:pt x="22987" y="181991"/>
                    </a:cubicBezTo>
                    <a:lnTo>
                      <a:pt x="22987" y="150241"/>
                    </a:lnTo>
                    <a:lnTo>
                      <a:pt x="22987" y="150241"/>
                    </a:lnTo>
                    <a:lnTo>
                      <a:pt x="22987" y="118491"/>
                    </a:lnTo>
                    <a:cubicBezTo>
                      <a:pt x="22987" y="112810"/>
                      <a:pt x="27593" y="108204"/>
                      <a:pt x="33274" y="108204"/>
                    </a:cubicBezTo>
                    <a:lnTo>
                      <a:pt x="148336" y="108204"/>
                    </a:lnTo>
                    <a:cubicBezTo>
                      <a:pt x="178216" y="108204"/>
                      <a:pt x="202438" y="83982"/>
                      <a:pt x="202438" y="5410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PA-任意多边形 137"/>
              <p:cNvSpPr/>
              <p:nvPr>
                <p:custDataLst>
                  <p:tags r:id="rId6"/>
                </p:custDataLst>
              </p:nvPr>
            </p:nvSpPr>
            <p:spPr>
              <a:xfrm>
                <a:off x="-53" y="31607"/>
                <a:ext cx="232511" cy="195625"/>
              </a:xfrm>
              <a:custGeom>
                <a:avLst/>
                <a:gdLst/>
                <a:ahLst/>
                <a:cxnLst/>
                <a:rect l="0" t="0" r="0" b="0"/>
                <a:pathLst>
                  <a:path w="232511" h="195625">
                    <a:moveTo>
                      <a:pt x="232336" y="12589"/>
                    </a:moveTo>
                    <a:cubicBezTo>
                      <a:pt x="232510" y="8064"/>
                      <a:pt x="229967" y="3872"/>
                      <a:pt x="225874" y="1936"/>
                    </a:cubicBezTo>
                    <a:cubicBezTo>
                      <a:pt x="221781" y="0"/>
                      <a:pt x="216927" y="694"/>
                      <a:pt x="213540" y="3699"/>
                    </a:cubicBezTo>
                    <a:lnTo>
                      <a:pt x="130228" y="71390"/>
                    </a:lnTo>
                    <a:lnTo>
                      <a:pt x="148516" y="86249"/>
                    </a:lnTo>
                    <a:lnTo>
                      <a:pt x="209476" y="36719"/>
                    </a:lnTo>
                    <a:lnTo>
                      <a:pt x="209476" y="158893"/>
                    </a:lnTo>
                    <a:lnTo>
                      <a:pt x="183060" y="137430"/>
                    </a:lnTo>
                    <a:cubicBezTo>
                      <a:pt x="182600" y="137243"/>
                      <a:pt x="182172" y="136986"/>
                      <a:pt x="181790" y="136668"/>
                    </a:cubicBezTo>
                    <a:lnTo>
                      <a:pt x="116004" y="82693"/>
                    </a:lnTo>
                    <a:lnTo>
                      <a:pt x="97970" y="97552"/>
                    </a:lnTo>
                    <a:lnTo>
                      <a:pt x="97970" y="97552"/>
                    </a:lnTo>
                    <a:lnTo>
                      <a:pt x="78158" y="113681"/>
                    </a:lnTo>
                    <a:lnTo>
                      <a:pt x="50853" y="135779"/>
                    </a:lnTo>
                    <a:lnTo>
                      <a:pt x="50853" y="135779"/>
                    </a:lnTo>
                    <a:lnTo>
                      <a:pt x="23040" y="158893"/>
                    </a:lnTo>
                    <a:lnTo>
                      <a:pt x="23040" y="36719"/>
                    </a:lnTo>
                    <a:lnTo>
                      <a:pt x="83873" y="86122"/>
                    </a:lnTo>
                    <a:lnTo>
                      <a:pt x="101653" y="71263"/>
                    </a:lnTo>
                    <a:lnTo>
                      <a:pt x="19992" y="4588"/>
                    </a:lnTo>
                    <a:lnTo>
                      <a:pt x="19992" y="4588"/>
                    </a:lnTo>
                    <a:lnTo>
                      <a:pt x="18976" y="3699"/>
                    </a:lnTo>
                    <a:cubicBezTo>
                      <a:pt x="16638" y="1756"/>
                      <a:pt x="13622" y="824"/>
                      <a:pt x="10595" y="1110"/>
                    </a:cubicBezTo>
                    <a:cubicBezTo>
                      <a:pt x="7568" y="1396"/>
                      <a:pt x="4780" y="2876"/>
                      <a:pt x="2847" y="5223"/>
                    </a:cubicBezTo>
                    <a:cubicBezTo>
                      <a:pt x="1154" y="7300"/>
                      <a:pt x="254" y="9910"/>
                      <a:pt x="307" y="12589"/>
                    </a:cubicBezTo>
                    <a:lnTo>
                      <a:pt x="53" y="12589"/>
                    </a:lnTo>
                    <a:lnTo>
                      <a:pt x="53" y="182769"/>
                    </a:lnTo>
                    <a:lnTo>
                      <a:pt x="53" y="182769"/>
                    </a:lnTo>
                    <a:cubicBezTo>
                      <a:pt x="0" y="185448"/>
                      <a:pt x="900" y="188058"/>
                      <a:pt x="2593" y="190135"/>
                    </a:cubicBezTo>
                    <a:cubicBezTo>
                      <a:pt x="6702" y="194999"/>
                      <a:pt x="13971" y="195624"/>
                      <a:pt x="18849" y="191532"/>
                    </a:cubicBezTo>
                    <a:lnTo>
                      <a:pt x="116131" y="112411"/>
                    </a:lnTo>
                    <a:lnTo>
                      <a:pt x="213413" y="191532"/>
                    </a:lnTo>
                    <a:cubicBezTo>
                      <a:pt x="218291" y="195624"/>
                      <a:pt x="225560" y="194999"/>
                      <a:pt x="229669" y="190135"/>
                    </a:cubicBezTo>
                    <a:cubicBezTo>
                      <a:pt x="231352" y="188053"/>
                      <a:pt x="232251" y="185446"/>
                      <a:pt x="232209" y="182769"/>
                    </a:cubicBezTo>
                    <a:lnTo>
                      <a:pt x="232209" y="182769"/>
                    </a:lnTo>
                    <a:lnTo>
                      <a:pt x="232209" y="12462"/>
                    </a:lnTo>
                  </a:path>
                </a:pathLst>
              </a:custGeom>
              <a:grpFill/>
              <a:ln w="635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6350">
                    <a:solidFill>
                      <a:schemeClr val="accent1"/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556338" y="247447"/>
            <a:ext cx="2031325" cy="662933"/>
            <a:chOff x="983008" y="247447"/>
            <a:chExt cx="2031325" cy="662933"/>
          </a:xfrm>
        </p:grpSpPr>
        <p:sp>
          <p:nvSpPr>
            <p:cNvPr id="3" name="矩形 2"/>
            <p:cNvSpPr/>
            <p:nvPr/>
          </p:nvSpPr>
          <p:spPr>
            <a:xfrm>
              <a:off x="983008" y="247447"/>
              <a:ext cx="203132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400" b="1"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市场数据分析</a:t>
              </a:r>
              <a:endParaRPr lang="zh-CN" altLang="en-US" sz="2400" b="1">
                <a:solidFill>
                  <a:schemeClr val="accent1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4" name="Rectangle 120"/>
            <p:cNvSpPr/>
            <p:nvPr/>
          </p:nvSpPr>
          <p:spPr>
            <a:xfrm>
              <a:off x="1113011" y="615235"/>
              <a:ext cx="1771318" cy="2951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>
                <a:lnSpc>
                  <a:spcPct val="150000"/>
                </a:lnSpc>
              </a:pPr>
              <a:r>
                <a:rPr lang="id-ID" sz="10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+mn-ea"/>
                  <a:sym typeface="+mn-lt"/>
                </a:rPr>
                <a:t>Market Data Analysis</a:t>
              </a:r>
              <a:endParaRPr lang="id-ID" sz="1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+mn-ea"/>
                <a:sym typeface="+mn-lt"/>
              </a:endParaRPr>
            </a:p>
          </p:txBody>
        </p:sp>
      </p:grpSp>
      <p:grpSp>
        <p:nvGrpSpPr>
          <p:cNvPr id="31" name="组合 30" descr="e7d195523061f1c09e9d68d7cf438b91ef959ecb14fc25d26BBA7F7DBC18E55DFF4014AF651F0BF2569D4B6C1DA7F1A4683A481403BD872FC687266AD13265C1DE7C373772FD8728ABDD69ADD03BFF5BE2862BC891DBB79EE1E5BFAC132E95D7826CEF8F76B7BD84DD25D1F21F96E89530284B8EE36908161BC50D600D7A5B9F5D1340A270EE75666EBAF75B50DBAB87"/>
          <p:cNvGrpSpPr/>
          <p:nvPr/>
        </p:nvGrpSpPr>
        <p:grpSpPr>
          <a:xfrm>
            <a:off x="-196577" y="999921"/>
            <a:ext cx="2430785" cy="1620522"/>
            <a:chOff x="313575" y="1507806"/>
            <a:chExt cx="2430785" cy="1620522"/>
          </a:xfrm>
        </p:grpSpPr>
        <p:grpSp>
          <p:nvGrpSpPr>
            <p:cNvPr id="36" name="组合 35" descr="e7d195523061f1c09e9d68d7cf438b91ef959ecb14fc25d26BBA7F7DBC18E55DFF4014AF651F0BF2569D4B6C1DA7F1A4683A481403BD872FC687266AD13265C1DE7C373772FD8728ABDD69ADD03BFF5BE2862BC891DBB79E53A4D67CC8AD876DB3F6F1E5A5B9925E43785EF3EB29F5A2377D93FD0B6C0F093FCB0561AFBBF82FF50516A9957BAEF096FB97B74F89DB3DB430359F6386A782"/>
            <p:cNvGrpSpPr/>
            <p:nvPr/>
          </p:nvGrpSpPr>
          <p:grpSpPr>
            <a:xfrm>
              <a:off x="313575" y="1507806"/>
              <a:ext cx="2430785" cy="1620522"/>
              <a:chOff x="544601" y="1761489"/>
              <a:chExt cx="2430785" cy="1620522"/>
            </a:xfrm>
          </p:grpSpPr>
          <p:graphicFrame>
            <p:nvGraphicFramePr>
              <p:cNvPr id="51" name="图表 50" descr="e7d195523061f1c09e9d68d7cf438b91ef959ecb14fc25d26BBA7F7DBC18E55DFF4014AF651F0BF2569D4B6C1DA7F1A4683A481403BD872FC687266AD13265C1DE7C373772FD8728ABDD69ADD03BFF5BE2862BC891DBB79E01F8F39D89ED0883C8215BB8D308FAC87110244DF5AD9269B858E42F35C019229F846136B87213C467B7AA3356C213CE1FC8A22CE7790902"/>
              <p:cNvGraphicFramePr/>
              <p:nvPr/>
            </p:nvGraphicFramePr>
            <p:xfrm>
              <a:off x="544601" y="1761489"/>
              <a:ext cx="2430785" cy="1620522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1"/>
              </a:graphicData>
            </a:graphic>
          </p:graphicFrame>
          <p:sp>
            <p:nvSpPr>
              <p:cNvPr id="52" name="椭圆 51"/>
              <p:cNvSpPr/>
              <p:nvPr/>
            </p:nvSpPr>
            <p:spPr>
              <a:xfrm>
                <a:off x="993393" y="1805150"/>
                <a:ext cx="1533199" cy="1533199"/>
              </a:xfrm>
              <a:prstGeom prst="ellipse">
                <a:avLst/>
              </a:prstGeom>
              <a:noFill/>
              <a:ln w="9525">
                <a:solidFill>
                  <a:schemeClr val="accent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50" name="矩形 49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  <p:cNvSpPr/>
            <p:nvPr/>
          </p:nvSpPr>
          <p:spPr>
            <a:xfrm>
              <a:off x="1079615" y="2025678"/>
              <a:ext cx="89870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j-ea"/>
                  <a:sym typeface="+mn-lt"/>
                </a:rPr>
                <a:t>60</a:t>
              </a: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j-ea"/>
                  <a:sym typeface="+mn-lt"/>
                </a:rPr>
                <a:t>%</a:t>
              </a:r>
              <a:endPara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sym typeface="+mn-lt"/>
              </a:endParaRPr>
            </a:p>
          </p:txBody>
        </p:sp>
      </p:grpSp>
      <p:grpSp>
        <p:nvGrpSpPr>
          <p:cNvPr id="53" name="组合 52" descr="e7d195523061f1c09e9d68d7cf438b91ef959ecb14fc25d26BBA7F7DBC18E55DFF4014AF651F0BF2569D4B6C1DA7F1A4683A481403BD872FC687266AD13265C1DE7C373772FD8728ABDD69ADD03BFF5BE2862BC891DBB79E53A4D67CC8AD876DB3F6F1E5A5B9925E43785EF3EB29F5A2377D93FD0B6C0F093FCB0561AFBBF82FF50516A9957BAEF096FB97B74F89DB3DB430359F6386A782"/>
          <p:cNvGrpSpPr/>
          <p:nvPr/>
        </p:nvGrpSpPr>
        <p:grpSpPr>
          <a:xfrm>
            <a:off x="-196577" y="3087957"/>
            <a:ext cx="2430785" cy="1620522"/>
            <a:chOff x="544601" y="1761489"/>
            <a:chExt cx="2430785" cy="1620522"/>
          </a:xfrm>
        </p:grpSpPr>
        <p:graphicFrame>
          <p:nvGraphicFramePr>
            <p:cNvPr id="54" name="图表 53" descr="e7d195523061f1c09e9d68d7cf438b91ef959ecb14fc25d26BBA7F7DBC18E55DFF4014AF651F0BF2569D4B6C1DA7F1A4683A481403BD872FC687266AD13265C1DE7C373772FD8728ABDD69ADD03BFF5BE2862BC891DBB79E01F8F39D89ED0883C8215BB8D308FAC87110244DF5AD9269B858E42F35C019229F846136B87213C467B7AA3356C213CE1FC8A22CE7790902"/>
            <p:cNvGraphicFramePr/>
            <p:nvPr/>
          </p:nvGraphicFramePr>
          <p:xfrm>
            <a:off x="544601" y="1761489"/>
            <a:ext cx="2430785" cy="162052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55" name="椭圆 54"/>
            <p:cNvSpPr/>
            <p:nvPr/>
          </p:nvSpPr>
          <p:spPr>
            <a:xfrm>
              <a:off x="993393" y="1805150"/>
              <a:ext cx="1533199" cy="1533199"/>
            </a:xfrm>
            <a:prstGeom prst="ellipse">
              <a:avLst/>
            </a:prstGeom>
            <a:noFill/>
            <a:ln w="9525">
              <a:solidFill>
                <a:srgbClr val="428CDB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8498B"/>
                </a:solidFill>
              </a:endParaRPr>
            </a:p>
          </p:txBody>
        </p:sp>
      </p:grpSp>
      <p:sp>
        <p:nvSpPr>
          <p:cNvPr id="56" name="矩形 55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<p:cNvSpPr/>
          <p:nvPr/>
        </p:nvSpPr>
        <p:spPr>
          <a:xfrm>
            <a:off x="569463" y="3605829"/>
            <a:ext cx="8987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sym typeface="+mn-lt"/>
              </a:rPr>
              <a:t>40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sym typeface="+mn-lt"/>
              </a:rPr>
              <a:t>%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sym typeface="+mn-lt"/>
            </a:endParaRPr>
          </a:p>
        </p:txBody>
      </p:sp>
      <p:sp>
        <p:nvSpPr>
          <p:cNvPr id="57" name="矩形 56" descr="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"/>
          <p:cNvSpPr/>
          <p:nvPr/>
        </p:nvSpPr>
        <p:spPr>
          <a:xfrm>
            <a:off x="1920249" y="1477108"/>
            <a:ext cx="2245531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920249" y="1189570"/>
            <a:ext cx="11988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59" name="矩形 58" descr="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"/>
          <p:cNvSpPr/>
          <p:nvPr/>
        </p:nvSpPr>
        <p:spPr>
          <a:xfrm>
            <a:off x="1920249" y="3518696"/>
            <a:ext cx="2245531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920249" y="3231158"/>
            <a:ext cx="11988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61" name="组合 60" descr="e7d195523061f1c09e9d68d7cf438b91ef959ecb14fc25d26BBA7F7DBC18E55DFF4014AF651F0BF2569D4B6C1DA7F1A4683A481403BD872FC687266AD13265C1DE7C373772FD8728ABDD69ADD03BFF5BE2862BC891DBB79EE1E5BFAC132E95D7826CEF8F76B7BD84DD25D1F21F96E89530284B8EE36908161BC50D600D7A5B9F5D1340A270EE75666EBAF75B50DBAB87"/>
          <p:cNvGrpSpPr/>
          <p:nvPr/>
        </p:nvGrpSpPr>
        <p:grpSpPr>
          <a:xfrm>
            <a:off x="4450374" y="999921"/>
            <a:ext cx="2430785" cy="1620522"/>
            <a:chOff x="313575" y="1507806"/>
            <a:chExt cx="2430785" cy="1620522"/>
          </a:xfrm>
        </p:grpSpPr>
        <p:grpSp>
          <p:nvGrpSpPr>
            <p:cNvPr id="62" name="组合 61" descr="e7d195523061f1c09e9d68d7cf438b91ef959ecb14fc25d26BBA7F7DBC18E55DFF4014AF651F0BF2569D4B6C1DA7F1A4683A481403BD872FC687266AD13265C1DE7C373772FD8728ABDD69ADD03BFF5BE2862BC891DBB79E53A4D67CC8AD876DB3F6F1E5A5B9925E43785EF3EB29F5A2377D93FD0B6C0F093FCB0561AFBBF82FF50516A9957BAEF096FB97B74F89DB3DB430359F6386A782"/>
            <p:cNvGrpSpPr/>
            <p:nvPr/>
          </p:nvGrpSpPr>
          <p:grpSpPr>
            <a:xfrm>
              <a:off x="313575" y="1507806"/>
              <a:ext cx="2430785" cy="1620522"/>
              <a:chOff x="544601" y="1761489"/>
              <a:chExt cx="2430785" cy="1620522"/>
            </a:xfrm>
          </p:grpSpPr>
          <p:graphicFrame>
            <p:nvGraphicFramePr>
              <p:cNvPr id="64" name="图表 63" descr="e7d195523061f1c09e9d68d7cf438b91ef959ecb14fc25d26BBA7F7DBC18E55DFF4014AF651F0BF2569D4B6C1DA7F1A4683A481403BD872FC687266AD13265C1DE7C373772FD8728ABDD69ADD03BFF5BE2862BC891DBB79E01F8F39D89ED0883C8215BB8D308FAC87110244DF5AD9269B858E42F35C019229F846136B87213C467B7AA3356C213CE1FC8A22CE7790902"/>
              <p:cNvGraphicFramePr/>
              <p:nvPr/>
            </p:nvGraphicFramePr>
            <p:xfrm>
              <a:off x="544601" y="1761489"/>
              <a:ext cx="2430785" cy="1620522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65" name="椭圆 64"/>
              <p:cNvSpPr/>
              <p:nvPr/>
            </p:nvSpPr>
            <p:spPr>
              <a:xfrm>
                <a:off x="993393" y="1805150"/>
                <a:ext cx="1533199" cy="1533199"/>
              </a:xfrm>
              <a:prstGeom prst="ellipse">
                <a:avLst/>
              </a:prstGeom>
              <a:noFill/>
              <a:ln w="9525">
                <a:solidFill>
                  <a:srgbClr val="428CDB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3" name="矩形 62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  <p:cNvSpPr/>
            <p:nvPr/>
          </p:nvSpPr>
          <p:spPr>
            <a:xfrm>
              <a:off x="1079615" y="2025678"/>
              <a:ext cx="89870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j-ea"/>
                  <a:sym typeface="+mn-lt"/>
                </a:rPr>
                <a:t>60</a:t>
              </a: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j-ea"/>
                  <a:sym typeface="+mn-lt"/>
                </a:rPr>
                <a:t>%</a:t>
              </a:r>
              <a:endPara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sym typeface="+mn-lt"/>
              </a:endParaRPr>
            </a:p>
          </p:txBody>
        </p:sp>
      </p:grpSp>
      <p:grpSp>
        <p:nvGrpSpPr>
          <p:cNvPr id="66" name="组合 65" descr="e7d195523061f1c09e9d68d7cf438b91ef959ecb14fc25d26BBA7F7DBC18E55DFF4014AF651F0BF2569D4B6C1DA7F1A4683A481403BD872FC687266AD13265C1DE7C373772FD8728ABDD69ADD03BFF5BE2862BC891DBB79E53A4D67CC8AD876DB3F6F1E5A5B9925E43785EF3EB29F5A2377D93FD0B6C0F093FCB0561AFBBF82FF50516A9957BAEF096FB97B74F89DB3DB430359F6386A782"/>
          <p:cNvGrpSpPr/>
          <p:nvPr/>
        </p:nvGrpSpPr>
        <p:grpSpPr>
          <a:xfrm>
            <a:off x="4450374" y="3087957"/>
            <a:ext cx="2430785" cy="1620522"/>
            <a:chOff x="544601" y="1761489"/>
            <a:chExt cx="2430785" cy="1620522"/>
          </a:xfrm>
        </p:grpSpPr>
        <p:graphicFrame>
          <p:nvGraphicFramePr>
            <p:cNvPr id="67" name="图表 66" descr="e7d195523061f1c09e9d68d7cf438b91ef959ecb14fc25d26BBA7F7DBC18E55DFF4014AF651F0BF2569D4B6C1DA7F1A4683A481403BD872FC687266AD13265C1DE7C373772FD8728ABDD69ADD03BFF5BE2862BC891DBB79E01F8F39D89ED0883C8215BB8D308FAC87110244DF5AD9269B858E42F35C019229F846136B87213C467B7AA3356C213CE1FC8A22CE7790902"/>
            <p:cNvGraphicFramePr/>
            <p:nvPr/>
          </p:nvGraphicFramePr>
          <p:xfrm>
            <a:off x="544601" y="1761489"/>
            <a:ext cx="2430785" cy="162052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68" name="椭圆 67"/>
            <p:cNvSpPr/>
            <p:nvPr/>
          </p:nvSpPr>
          <p:spPr>
            <a:xfrm>
              <a:off x="993393" y="1805150"/>
              <a:ext cx="1533199" cy="1533199"/>
            </a:xfrm>
            <a:prstGeom prst="ellipse">
              <a:avLst/>
            </a:prstGeom>
            <a:noFill/>
            <a:ln w="9525">
              <a:solidFill>
                <a:srgbClr val="428CDB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69" name="矩形 68" descr="e7d195523061f1c09e9d68d7cf438b91ef959ecb14fc25d26BBA7F7DBC18E55DFF4014AF651F0BF2569D4B6C1DA7F1A4683A481403BD872FC687266AD13265C1DE7C373772FD8728ABDD69ADD03BFF5BE2862BC891DBB79E8EBE1A2AEE4804F2E26D554139289CCF0E33E7696957E45E4400637141C8FDFB7B8C75948B09EAA46A89DF30AE62EBE78FFF8B2F384A05D4"/>
          <p:cNvSpPr/>
          <p:nvPr/>
        </p:nvSpPr>
        <p:spPr>
          <a:xfrm>
            <a:off x="5216414" y="3605829"/>
            <a:ext cx="8987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sym typeface="+mn-lt"/>
              </a:rPr>
              <a:t>40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sym typeface="+mn-lt"/>
              </a:rPr>
              <a:t>%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sym typeface="+mn-lt"/>
            </a:endParaRPr>
          </a:p>
        </p:txBody>
      </p:sp>
      <p:sp>
        <p:nvSpPr>
          <p:cNvPr id="70" name="矩形 69" descr="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"/>
          <p:cNvSpPr/>
          <p:nvPr/>
        </p:nvSpPr>
        <p:spPr>
          <a:xfrm>
            <a:off x="6567200" y="1477108"/>
            <a:ext cx="2245531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567200" y="1189570"/>
            <a:ext cx="11988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72" name="矩形 71" descr="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"/>
          <p:cNvSpPr/>
          <p:nvPr/>
        </p:nvSpPr>
        <p:spPr>
          <a:xfrm>
            <a:off x="6567200" y="3518696"/>
            <a:ext cx="2245531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Arial" panose="020B0604020202090204" pitchFamily="34" charset="0"/>
                <a:sym typeface="Calibri" panose="020F0502020204030204" pitchFamily="34" charset="0"/>
              </a:rPr>
              <a:t>单击此处输入你的正文，文字是您思想的提炼，为了最终演示发布的良好效果，请尽量言简意赅的阐述观点</a:t>
            </a:r>
            <a:endParaRPr lang="en-US" altLang="zh-CN" sz="105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Arial" panose="020B0604020202090204" pitchFamily="34" charset="0"/>
              <a:sym typeface="Calibri" panose="020F0502020204030204" pitchFamily="34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6567200" y="3231158"/>
            <a:ext cx="11988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请添加标题</a:t>
            </a:r>
            <a:endParaRPr lang="zh-CN" altLang="en-US" sz="1600" b="1"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PA" val="v5.2.4"/>
  <p:tag name="RESOURCELIBID_SHAPE" val="0"/>
  <p:tag name="RESOURCELIB_SHAPETYPE" val="4"/>
</p:tagLst>
</file>

<file path=ppt/tags/tag10.xml><?xml version="1.0" encoding="utf-8"?>
<p:tagLst xmlns:p="http://schemas.openxmlformats.org/presentationml/2006/main">
  <p:tag name="PA" val="v5.2.4"/>
</p:tagLst>
</file>

<file path=ppt/tags/tag11.xml><?xml version="1.0" encoding="utf-8"?>
<p:tagLst xmlns:p="http://schemas.openxmlformats.org/presentationml/2006/main">
  <p:tag name="PA" val="v5.2.4"/>
</p:tagLst>
</file>

<file path=ppt/tags/tag12.xml><?xml version="1.0" encoding="utf-8"?>
<p:tagLst xmlns:p="http://schemas.openxmlformats.org/presentationml/2006/main">
  <p:tag name="PA" val="v5.2.4"/>
</p:tagLst>
</file>

<file path=ppt/tags/tag2.xml><?xml version="1.0" encoding="utf-8"?>
<p:tagLst xmlns:p="http://schemas.openxmlformats.org/presentationml/2006/main">
  <p:tag name="PA" val="v5.2.4"/>
</p:tagLst>
</file>

<file path=ppt/tags/tag3.xml><?xml version="1.0" encoding="utf-8"?>
<p:tagLst xmlns:p="http://schemas.openxmlformats.org/presentationml/2006/main">
  <p:tag name="PA" val="v5.2.4"/>
</p:tagLst>
</file>

<file path=ppt/tags/tag4.xml><?xml version="1.0" encoding="utf-8"?>
<p:tagLst xmlns:p="http://schemas.openxmlformats.org/presentationml/2006/main">
  <p:tag name="PA" val="v5.2.4"/>
</p:tagLst>
</file>

<file path=ppt/tags/tag5.xml><?xml version="1.0" encoding="utf-8"?>
<p:tagLst xmlns:p="http://schemas.openxmlformats.org/presentationml/2006/main">
  <p:tag name="PA" val="v5.2.4"/>
</p:tagLst>
</file>

<file path=ppt/tags/tag6.xml><?xml version="1.0" encoding="utf-8"?>
<p:tagLst xmlns:p="http://schemas.openxmlformats.org/presentationml/2006/main">
  <p:tag name="PA" val="v5.2.4"/>
</p:tagLst>
</file>

<file path=ppt/tags/tag7.xml><?xml version="1.0" encoding="utf-8"?>
<p:tagLst xmlns:p="http://schemas.openxmlformats.org/presentationml/2006/main">
  <p:tag name="PA" val="v5.2.4"/>
  <p:tag name="RESOURCELIBID_SHAPE" val="0"/>
  <p:tag name="RESOURCELIB_SHAPETYPE" val="4"/>
</p:tagLst>
</file>

<file path=ppt/tags/tag8.xml><?xml version="1.0" encoding="utf-8"?>
<p:tagLst xmlns:p="http://schemas.openxmlformats.org/presentationml/2006/main">
  <p:tag name="PA" val="v5.2.4"/>
</p:tagLst>
</file>

<file path=ppt/tags/tag9.xml><?xml version="1.0" encoding="utf-8"?>
<p:tagLst xmlns:p="http://schemas.openxmlformats.org/presentationml/2006/main">
  <p:tag name="PA" val="v5.2.4"/>
</p:tagLst>
</file>

<file path=ppt/theme/theme1.xml><?xml version="1.0" encoding="utf-8"?>
<a:theme xmlns:a="http://schemas.openxmlformats.org/drawingml/2006/main" name="Office 主题">
  <a:themeElements>
    <a:clrScheme name="自定义 38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B9DD3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标准3">
      <a:majorFont>
        <a:latin typeface="华文细黑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2700</Words>
  <Application>WPS 演示</Application>
  <PresentationFormat>全屏显示(16:9)</PresentationFormat>
  <Paragraphs>267</Paragraphs>
  <Slides>17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9" baseType="lpstr">
      <vt:lpstr>Arial</vt:lpstr>
      <vt:lpstr>方正书宋_GBK</vt:lpstr>
      <vt:lpstr>Wingdings</vt:lpstr>
      <vt:lpstr>Calibri Light</vt:lpstr>
      <vt:lpstr>Helvetica Neue</vt:lpstr>
      <vt:lpstr>方正宋刻本秀楷简体</vt:lpstr>
      <vt:lpstr>冬青黑体简体中文</vt:lpstr>
      <vt:lpstr>Gill Sans</vt:lpstr>
      <vt:lpstr>Calibri Light</vt:lpstr>
      <vt:lpstr>微软雅黑</vt:lpstr>
      <vt:lpstr>Calibri</vt:lpstr>
      <vt:lpstr>汉仪旗黑</vt:lpstr>
      <vt:lpstr>Bebas</vt:lpstr>
      <vt:lpstr>微软雅黑 Light</vt:lpstr>
      <vt:lpstr>苹方-简</vt:lpstr>
      <vt:lpstr>宋体</vt:lpstr>
      <vt:lpstr>Arial Unicode MS</vt:lpstr>
      <vt:lpstr>华文细黑</vt:lpstr>
      <vt:lpstr>黑体-简</vt:lpstr>
      <vt:lpstr>等线</vt:lpstr>
      <vt:lpstr>汉仪中等线KW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熊猫哒哒</dc:creator>
  <cp:lastModifiedBy>zhu</cp:lastModifiedBy>
  <cp:revision>1441</cp:revision>
  <dcterms:created xsi:type="dcterms:W3CDTF">2022-10-12T01:56:09Z</dcterms:created>
  <dcterms:modified xsi:type="dcterms:W3CDTF">2022-10-12T01:56:09Z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49AE72A283354E77BD0FB16DB460C3EB</vt:lpwstr>
  </property>
  <property fmtid="{D5CDD505-2E9C-101B-9397-08002B2CF9AE}" pid="3" name="KSOProductBuildVer">
    <vt:lpwstr>2052-2.7.1.4479</vt:lpwstr>
  </property>
</Properties>
</file>